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여호와께서 다윗을 모든 원수의 손과 사울의 손에서 구원하신 그 날에 다윗이 이 노래의 말씀으로 여호와께 아뢰어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David sang to the LORD the words of this song when the LORD delivered him from the hand of all his enemies and from the hand of Saul.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그가 또 하늘을 드리우고 강림하시니 그의 발 아래는 어두캄캄하였도다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parted the heavens and came down; dark clouds were under his feet.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그룹을 타고 날으심이여 바람 날개 위에 나타나셨도다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mounted the cherubim and flew; he soared on the wings of the wind.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그가 흑암 곧 모인 물과 공중의 빽빽한 구름으로 둘린 장막을 삼으심이여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made darkness his canopy around him -- the dark rain clouds of the sky.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 앞에 있는 광채로 말미암아 숯불이 피었도다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Out of the brightness of his presence bolts of lightning blazed forth.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여호와께서 하늘에서 우렛소리를 내시며 지존하신 자가 음성을 내심이여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thundered from heaven; the voice of the Most High resounded.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화살을 날려 그들을 흩으시며 번개로 무찌르셨도다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shot arrows and scattered the enemies, bolts of lightning and routed them.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이럴 때에 여호와의 꾸지람과 콧김으로 말미암아 물 밑이 드러나고 세상의 기초가 나타났도다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valleys of the sea were exposed and the foundations of the earth laid bare at the rebuke of the LORD, at the blast of breath from his nostrils.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그가 위에서 손을 내미사 나를 붙드심이여 많은 물에서 나를 건져내셨도다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"He reached down from on high and took hold of me; he drew me out of deep waters.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나를 강한 원수와 미워하는 자에게서 건지셨음이여 그들은 나보다 강했기 때문이로다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rescued me from my powerful enemy, from my foes, who were too strong for 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그들이 나의 재앙의 날에 내게 이르렀으나 여호와께서 나의 의지가 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confronted me in the day of my disaster, but the LORD was my support.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이르되 여호와는 나의 반석이시요 나의 요새시요 나를 위하여 나를 건지시는 자시요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said: "The LORD is my rock, my fortress and my deliverer;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나를 또 넓은 곳으로 인도하시고 나를 기뻐하시므로 구원하셨도다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brought me out into a spacious place; he rescued me because he delighted in 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여호와께서 내 공의를 따라 상 주시며 내 손의 깨끗함을 따라 갚으셨으니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LORD has dealt with me according to my righteousness; according to the cleanness of my hands he has rewarded 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이는 내가 여호와의 도를 지키고 악을 행함으로 내 하나님을 떠나지 아니하였으며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 have kept the ways of the LORD; I have not done evil by turning from my God.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그의 모든 법도를 내 앞에 두고 그의 규례를 버리지 아니하였음이로다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his laws are before me; I have not turned away from his decrees.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내가 또 그의 앞에 완전하여 스스로 지켜 죄악을 피하였나니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been blameless before him and have kept myself from sin.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그러므로 여호와께서 내 의대로, 그의 눈앞에서 내 깨끗한 대로 내게 갚으셨도다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has rewarded me according to my righteousness, according to my cleanness in his sight.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자비한 자에게는 주의 자비하심을 나타내시며 완전한 자에게는 주의 완전하심을 보이시며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"To the faithful you show yourself faithful, to the blameless you show yourself blameless,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깨끗한 자에게는 주의 깨끗하심을 보이시며 사악한 자에게는 주의 거스르심을 보이시리이다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the pure you show yourself pure, but to the crooked you show yourself shrewd.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주께서 곤고한 백성은 구원하시고 교만한 자를 살피사 낮추시리이다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save the humble, but your eyes are on the haughty to bring them low.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여호와여 주는 나의 등불이시니 여호와께서 나의 어둠을 밝히시리이다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are my lamp, O LORD; the LORD turns my darkness into light.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피할 나의 반석의 하나님이시요 나의 방패시요 나의 구원의 뿔이시요 나의 높은 망대시요 그에게 피할 나의 피난처시요 나의 구원자시라 나를 폭력에서 구원하셨도다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God is my rock, in whom I take refuge, my shield and the horn of my salvation. He is my stronghold, my refuge and my savior -- from violent men you save me.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내가 주를 의뢰하고 적진으로 달리며 내 하나님을 의지하고 성벽을 뛰어넘나이다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your help I can advance against a troop; with my God I can scale a wall.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하나님의 도는 완전하고 여호와의 말씀은 진실하니 그는 자기에게 피하는 모든 자에게 방패시로다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"As for God, his way is perfect; the word of the LORD is flawless. He is a shield for all who take refuge in him.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여호와 외에 누가 하나님이며 우리 하나님 외에 누가 반석이냐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who is God besides the LORD? And who is the Rock except our God?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하나님은 나의 견고한 요새시며 나를 안전한 곳으로 인도하시며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God who arms me with strength and makes my way perfect.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나의 발로 암사슴 발 같게 하시며 나를 나의 높은 곳에 세우시며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makes my feet like the feet of a deer; he enables me to stand on the heights.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내 손을 가르쳐 싸우게 하시니 내 팔이 놋 활을 당기도다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trains my hands for battle; my arms can bend a bow of bronze.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주께서 또 주의 구원의 방패를 내게 주시며 주의 온유함이 나를 크게 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give me your shield of victory; you stoop down to make me great.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내 걸음을 넓게 하셨고 내 발이 미끄러지지 아니하게 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broaden the path beneath me, so that my ankles do not turn.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내가 내 원수를 뒤쫓아 멸하였사오며 그들을 무찌르기 전에는 돌이키지 아니하였나이다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pursued my enemies and crushed them; I did not turn back till they were destroyed.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내가 그들을 무찔러 전멸시켰더니 그들이 내 발 아래에 엎드러지고 능히 일어나지 못하였나이다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crushed them completely, and they could not rise; they fell beneath my feet.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찬송 받으실 여호와께 아뢰리니 내 원수들에게서 구원을 받으리로다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call to the LORD, who is worthy of praise, and I am saved from my enemies.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이는 주께서 내게 전쟁하게 하려고 능력으로 내게 띠 띠우사 일어나 나를 치는 자를 내게 굴복하게 하셨사오며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armed me with strength for battle; you made my adversaries bow at my feet.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주께서 또 내 원수들이 등을 내게로 향하게 하시고 내게 나를 미워하는 자를 끊어 버리게 하셨음이니이다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made my enemies turn their backs in flight, and I destroyed my foes.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그들이 도움을 구해도 구원할 자가 없었고 여호와께 부르짖어도 대답하지 아니하셨나이다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cried for help, but there was no one to save them -- to the LORD, but he did not answer.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내가 그들을 땅의 티끌 같이 부스러뜨리고 거리의 진흙 같이 밟아 헤쳤나이다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beat them as fine as the dust of the earth; I pounded and trampled them like mud in the streets.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주께서 또 나를 내 백성의 다툼에서 건지시고 나를 보전하사 모든 민족의 으뜸으로 삼으셨으니 내가 알지 못하는 백성이 나를 섬기리이다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"You have delivered me from the attacks of my people; you have preserved me as the head of nations. People I did not know are subject to me,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이방인들이 내게 굴복함이여 그들이 내 소문을 귀로 듣고 곧 내게 순복하리로다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foreigners come cringing to me; as soon as they hear me, they obey me.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이방인들이 쇠약하여 그들의 견고한 곳에서 떨며 나오리로다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all lose heart; they come trembling from their strongholds.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여호와의 사심을 두고 나의 반석을 찬송하며 내 구원의 반석이신 하나님을 높일지로다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LORD lives! Praise be to my Rock! Exalted be God, the Rock, my Savior!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이 하나님이 나를 위하여 보복하시고 민족들이 내게 복종하게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is the God who avenges me, who puts the nations under me,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49</a:t>
            </a:r>
            <a:br/>
            <a:r>
              <a:t>나를 원수들에게서 이끌어 내시며 나를 대적하는 자 위에 나를 높이시고 나를 강포한 자에게서 건지시는도다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sets me free from my enemies. You exalted me above my foes; from violent men you rescued 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사망의 물결이 나를 에우고 불의의 창수가 나를 두렵게 하였으며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waves of death swirled about me; the torrents of destruction overwhelmed me.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이러므로 여호와여 내가 모든 민족 중에서 주께 감사하며 주의 이름을 찬양하리이다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I will praise you, O LORD, among the nations; I will sing praises to your name.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51</a:t>
            </a:r>
            <a:br/>
            <a:r>
              <a:t>여호와께서 그의 왕에게 큰 구원을 주시며 기름 부음 받은 자에게 인자를 베푸심이여 영원하도록 다윗과 그 후손에게로다 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gives his king great victories; he shows unfailing kindness to his anointed, to David and his descendants forever."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스올의 줄이 나를 두르고 사망의 올무가 내게 이르렀도다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cords of the grave coiled around me; the snares of death confronted 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환난 중에서 여호와께 아뢰며 나의 하나님께 아뢰었더니 그가 그의 성전에서 내 소리를 들으심이여 나의 부르짖음이 그의 귀에 들렸도다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my distress I called to the LORD; I called out to my God. From his temple he heard my voice; my cry came to his ears.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이에 땅이 진동하고 떨며 하늘의 기초가 요동하고 흔들렸으니 그의 진노로 말미암음이로다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earth trembled and quaked, the foundations of the heavens shook; they trembled because he was angry.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사무엘하 2 Samuel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그의 코에서 연기가 오르고 입에서 불이 나와 사름이여 그 불에 숯이 피었도다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Smoke rose from his nostrils; consuming fire came from his mouth, burning coals blazed out of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