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이는 다윗의 마지막 말이라 이새의 아들 다윗이 말함이여 높이 세워진 자, 야곱의 하나님께로부터 기름 부음 받은 자, 이스라엘의 노래 잘 하는 자가 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last words of David: "The oracle of David son of Jesse, the oracle of the man exalted by the Most High, the man anointed by the God of Jacob, Israel's singer of songs: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나가서 손이 피곤하여 그의 손이 칼에 붙기까지 블레셋 사람을 치니라 그 날에 여호와께서 크게 이기게 하셨으므로 백성들은 돌아와 그의 뒤를 따라가며 노략할 뿐이었더라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stood his ground and struck down the Philistines till his hand grew tired and froze to the sword. The LORD brought about a great victory that day. The troops returned to Eleazar, but only to strip the dead.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다음은 하랄 사람 아게의 아들 삼마라 블레셋 사람들이 사기가 올라 거기 녹두나무가 가득한 한쪽 밭에 모이매 백성들은 블레셋 사람들 앞에서 도망하되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was Shammah son of Agee the Hararite. When the Philistines banded together at a place where there was a field full of lentils, Israel's troops fled from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그는 그 밭 가운데 서서 막아 블레셋 사람들을 친지라 여호와께서 큰 구원을 이루시니라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Shammah took his stand in the middle of the field. He defended it and struck the Philistines down, and the LORD brought about a great victory.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삼십 두목 중 세 사람이 곡식 벨 때에 아둘람 굴에 내려가 다윗에게 나아갔는데 때에 블레셋 사람의 한 무리가 르바임 골짜기에 진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harvest time, three of the thirty chief men came down to David at the cave of Adullam, while a band of Philistines was encamped in the Valley of Rephaim.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다윗은 산성에 있고 그 때에 블레셋 사람의 요새는 베들레헴에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David was in the stronghold, and the Philistine garrison was at Bethlehem.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소원하여 이르되 베들레헴 성문 곁 우물 물을 누가 내게 마시게 할까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longed for water and said, "Oh, that someone would get me a drink of water from the well near the gate of Bethlehem!"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세 용사가 블레셋 사람의 진영을 돌파하고 지나가서 베들레헴 성문 곁 우물 물을 길어 가지고 다윗에게로 왔으나 다윗이 마시기를 기뻐하지 아니하고 그 물을 여호와께 부어 드리며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three mighty men broke through the Philistine lines, drew water from the well near the gate of Bethlehem and carried it back to David. But he refused to drink it; instead, he poured it out before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이르되 여호와여 내가 나를 위하여 결단코 이런 일을 하지 아니하리이다 이는 목숨을 걸고 갔던 사람들의 피가 아니니이까 하고 마시기를 즐겨하지 아니하니라 세 용사가 이런 일을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be it from me, O LORD, to do this!" he said. "Is it not the blood of men who went at the risk of their lives?" And David would not drink it. Such were the exploits of the three mighty 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스루야의 아들 요압의 아우 아비새이니 그는 그 세 사람의 우두머리라 그가 그의 창을 들어 삼백 명을 죽이고 세 사람 중에 이름을 얻었으니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Abishai the brother of Joab son of Zeruiah was chief of the Three. He raised his spear against three hundred men, whom he killed, and so he became as famous as the Three.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그는 세 사람 중에 가장 존귀한 자가 아니냐 그가 그들의 우두머리가 되었으나 그러나 첫 세 사람에게는 미치지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he not held in greater honor than the Three? He became their commander, even though he was not included among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영이 나를 통하여 말씀하심이여 그의 말씀이 내 혀에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spoke through me; his word was on my tongue.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갑스엘 용사의 손자 여호야다의 아들 브나야이니 그는 용맹스런 일을 행한 자라 일찍이 모압 아리엘의 아들 둘을 죽였고 또 눈이 올 때에 구덩이에 내려가서 사자 한 마리를 쳐죽였으며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was a valiant fighter from Kabzeel, who performed great exploits. He struck down two of Moab's best men. He also went down into a pit on a snowy day and killed a lion.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장대한 애굽 사람을 죽였는데 그의 손에 창이 있어도 그가 막대기를 가지고 내려가 그 애굽 사람의 손에서 창을 빼앗아 그 창으로 그를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struck down a huge Egyptian. Although the Egyptian had a spear in his hand, Benaiah went against him with a club. He snatched the spear from the Egyptian's hand and killed him with his own spear.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여호야다의 아들 브나야가 이런 일을 행하였으므로 세 용사 중에 이름을 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were the exploits of Benaiah son of Jehoiada; he too was as famous as the three mighty men.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삼십 명보다 존귀하나 그러나 세 사람에게는 미치지 못하였더라 다윗이 그를 세워 시위대 대장을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held in greater honor than any of the Thirty, but he was not included among the Three. And David put him in charge of his bodyguard.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요압의 아우 아사헬은 삼십 명 중의 하나요 또 베들레헴 도도의 아들 엘하난과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 Thirty were: Asahel the brother of Joab, Elhanan son of Dodo from Bethlehem,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하롯 사람 삼훗과 하롯 사람 엘리가와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Shammah the Harodite, Elika the Harodite,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발디 사람 헬레스와 드고아 사람 익게스의 아들 이라와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Helez the Paltite, Ira son of Ikkesh from Tekoa,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아나돗 사람 아비에셀과 후사 사람 므분내와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Abiezer from Anathoth, Mebunnai the Hushathite,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아호아 사람 살몬과 느도바 사람 마하래와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Zalmon the Ahohite, Maharai the Netophathite,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느도바 사람 바아나의 아들 헬렙과 베냐민 자손에 속한 기브아 사람 리배의 아들 잇대와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Heled son of Baanah the Netophathite, Ithai son of Ribai from Gibeah in Benjamin,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이스라엘의 하나님이 말씀하시며 이스라엘의 반석이 내게 이르시기를 사람을 공의로 다스리는 자, 하나님을 경외함으로 다스리는 자여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Israel spoke, the Rock of Israel said to me: `When one rules over men in righteousness, when he rules in the fear of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비라돈 사람 브나야와 가아스 시냇가에 사는 힛대와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the Pirathonite, Hiddai from the ravines of Gaash,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아르바 사람 아비알본과 바르훔 사람 아스마웻과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Abi-Albon the Arbathite, Azmaveth the Barhumite,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사알본 사람 엘리아바와 야센의 아들 요나단과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Eliahba the Shaalbonite, the sons of Jashen, Jonathan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하랄 사람 삼마와 아랄 사람 사랄의 아들 아히암과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Shammah the Hararite, Ahiam son of Sharar the Hararite,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마아가 사람의 손자 아하스배의 아들 엘리벨렛과 길로 사람 아히도벨의 아들 엘리암과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Eliphelet son of Ahasbai the Maacathite, Eliam son of Ahithophel the Gilonite,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갈멜 사람 헤스래와 아랍 사람 바아래와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Hezro the Carmelite, Paarai the Arbite,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소바 사람 나단의 아들 이갈과 갓 사람 바니와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Igal son of Nathan from Zobah, the son of Hagri,</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암몬 사람 셀렉과 스루야의 아들 요압의 무기를 잡은 자 브에롯 사람 나하래와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Zelek the Ammonite, Naharai the Beerothite, the armor-bearer of Joab son of Zeruiah,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이델 사람 이라와 이델 사람 가렙과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Ira the Ithrite, Gareb the Ithrite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헷 사람 우리아라 이상 총수가 삼십칠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Uriah the Hittite. There were thirty-seven in all.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돋는 해의 아침 빛 같고 구름 없는 아침 같고 비 내린 후의 광선으로 땅에서 움이 돋는 새 풀 같으니라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like the light of morning at sunrise on a cloudless morning, like the brightness after rain that brings the grass from the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집이 하나님 앞에 이같지 아니하냐 하나님이 나와 더불어 영원한 언약을 세우사 만사에 구비하고 견고하게 하셨으니 나의 모든 구원과 나의 모든 소원을 어찌 이루지 아니하시랴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my house right with God? Has he not made with me an everlasting covenant, arranged and secured in every part? Will he not bring to fruition my salvation and grant me my every desire?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사악한 자는 다 내버려질 가시나무 같으니 이는 손으로 잡을 수 없음이로다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evil men are all to be cast aside like thorns, which are not gathered with the hand.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그것들을 만지는 자는 철과 창자루를 가져야 하리니 그것들이 당장에 불살리리로다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thorns uses a tool of iron or the shaft of a spear; they are burned up where they lie."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다윗의 용사들의 이름은 이러하니라 다그몬 사람 요셉밧세벳이라고도 하고 에센 사람 아디노라고도 하는 자는 군지휘관의 두목이라 그가 단번에 팔백 명을 쳐죽였더라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David's mighty men: Josheb-Basshebeth, a Tahkemonite, was chief of the Three; he raised his spear against eight hundred men, whom he killed in one encounter.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다음은 아호아 사람 도대의 아들 엘르아살이니 다윗과 함께 한 세 용사 중의 한 사람이라 블레셋 사람들이 싸우려고 거기에 모이매 이스라엘 사람들이 물러간지라 세 용사가 싸움을 돋우고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was Eleazar son of Dodai the Ahohite. As one of the three mighty men, he was with David when they taunted the Philistines gathered at Pas Dammim for battle. Then the men of Israel retreated,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