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사울의 아들 이스보셋은 아브넬이 헤브론에서 죽었다 함을 듣고 손의 맥이 풀렸고 온 이스라엘이 놀라니라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Ish-Bosheth son of Saul heard that Abner had died in Hebron, he lost courage, and all Israel became alarmed.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전에 사람이 내게 알리기를 보라 사울이 죽었다 하며 그가 좋은 소식을 전하는 줄로 생각하였어도 내가 그를 잡아 시글락에서 죽여서 그것을 그 소식을 전한 갚음으로 삼았거든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told me, `Saul is dead,' and thought he was bringing good news, I seized him and put him to death in Ziklag. That was the reward I gave him for his news!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하물며 악인이 의인을 그의 집 침상 위에서 죽인 것이겠느냐 그런즉 내가 악인의 피흘린 죄를 너희에게 갚아서 너희를 이 땅에서 없이하지 아니하겠느냐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much more -- when wicked men have killed an innocent man in his own house and on his own bed -- should I not now demand his blood from your hand and rid the earth of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청년들에게 명령하매 곧 그들을 죽이고 수족을 베어 헤브론 못 가에 매달고 이스보셋의 머리를 가져다가 헤브론에서 아브넬의 무덤에 매장하였더라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gave an order to his men, and they killed them. They cut off their hands and feet and hung the bodies by the pool in Hebron. But they took the head of Ish-Bosheth and buried it in Abner's tomb at Hebron.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사울의 아들 이스보셋에게 군지휘관 두 사람이 있으니 한 사람의 이름은 바아나요 한 사람의 이름은 레갑이라 베냐민 족속 브에롯 사람 림몬의 아들들이더라 브에롯도 베냐민 지파에 속하였으니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Saul's son had two men who were leaders of raiding bands. One was named Baanah and the other Recab; they were sons of Rimmon the Beerothite from the tribe of Benjamin -- Beeroth is considered part of Benjamin,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일찍이 브에롯 사람들이 깃다임으로 도망하여 오늘까지 거기에 우거함이더라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people of Beeroth fled to Gittaim and have lived there as aliens to this 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사울의 아들 요나단에게 다리 저는 아들 하나가 있었으니 이름은 므비보셋이라 전에 사울과 요나단이 죽은 소식이 이스르엘에서 올 때에 그의 나이가 다섯 살이었는데 그 유모가 안고 도망할 때 급히 도망하다가 아이가 떨어져 절게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son of Saul had a son who was lame in both feet. He was five years old when the news about Saul and Jonathan came from Jezreel. His nurse picked him up and fled, but as she hurried to leave, he fell and became crippled. His name was Mephibosheth.)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브에롯 사람 림몬의 아들 레갑과 바아나가 길을 떠나 볕이 쬘 때 즈음에 이스보셋의 집에 이르니 마침 그가 침상에서 낮잠을 자는지라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Recab and Baanah, the sons of Rimmon the Beerothite, set out for the house of Ish-Bosheth, and they arrived there in the heat of the day while he was taking his noonday rest.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레갑과 그의 형제 바아나가 밀을 가지러 온 체하고 집 가운데로 들어가서 그의 배를 찌르고 도망하였더라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into the inner part of the house as if to get some wheat, and they stabbed him in the stomach. Then Recab and his brother Baanah slipped away.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집에 들어가니 이스보셋이 침실에서 침상 위에 누워 있는지라 그를 쳐죽이고 목을 베어 그의 머리를 가지고 밤새도록 아라바 길로 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gone into the house while he was lying on the bed in his bedroom. After they stabbed and killed him, they cut off his head. Taking it with them, they traveled all night by way of the Arabah.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헤브론에 이르러 다윗 왕에게 이스보셋의 머리를 드리며 아뢰되 왕의 생명을 해하려 하던 원수 사울의 아들 이스보셋의 머리가 여기 있나이다 여호와께서 오늘 우리 주 되신 왕의 원수를 사울과 그의 자손에게 갚으셨나이다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 head of Ish-Bosheth to David at Hebron and said to the king, "Here is the head of Ish-Bosheth son of Saul, your enemy, who tried to take your life. This day the LORD has avenged my lord the king against Saul and his offspring."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다윗이 브에롯 사람 림몬의 아들 레갑과 그의 형제 바아나에게 대답하여 그들에게 이르되 내 생명을 여러 환난 가운데서 건지신 여호와께서 살아 계심을 두고 맹세하노니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answered Recab and his brother Baanah, the sons of Rimmon the Beerothite, "As surely as the LORD lives, who has delivered me out of all trouble,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