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다윗이 이스라엘에서 뽑은 무리 삼만 명을 다시 모으고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again brought together out of Israel chosen men, thirty thousand in all.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다윗이 여호와의 궤를 옮겨 다윗 성 자기에게로 메어 가기를 즐겨하지 아니하고 가드 사람 오벧에돔의 집으로 메어 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not willing to take the ark of the LORD to be with him in the City of David. Instead, he took it aside to the house of Obed-Edom the Gittite.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여호와의 궤가 가드 사람 오벧에돔의 집에 석 달을 있었는데 여호와께서 오벧에돔과 그의 온 집에 복을 주시니라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ark of the LORD remained in the house of Obed-Edom the Gittite for three months, and the LORD blessed him and his entire household.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어떤 사람이 다윗 왕에게 아뢰어 이르되 여호와께서 하나님의 궤로 말미암아 오벧에돔의 집과 그의 모든 소유에 복을 주셨다 한지라 다윗이 가서 하나님의 궤를 기쁨으로 메고 오벧에돔의 집에서 다윗 성으로 올라갈새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King David was told, "The LORD has blessed the household of Obed-Edom and everything he has, because of the ark of God." So David went down and brought up the ark of God from the house of Obed-Edom to the City of David with rejoicing.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여호와의 궤를 멘 사람들이 여섯 걸음을 가매 다윗이 소와 살진 송아지로 제사를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those who were carrying the ark of the LORD had taken six steps, he sacrificed a bull and a fattened calf.</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다윗이 여호와 앞에서 힘을 다하여 춤을 추는데 그 때에 다윗이 베 에봇을 입었더라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wearing a linen ephod, danced before the LORD with all his might,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다윗과 온 이스라엘 족속이 즐거이 환호하며 나팔을 불고 여호와의 궤를 메어오니라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he and the entire house of Israel brought up the ark of the LORD with shouts and the sound of trumpets.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여호와의 궤가 다윗 성으로 들어올 때에 사울의 딸 미갈이 창으로 내다보다가 다윗 왕이 여호와 앞에서 뛰놀며 춤추는 것을 보고 심중에 그를 업신여기니라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ark of the LORD was entering the City of David, Michal daughter of Saul watched from a window. And when she saw King David leaping and dancing before the LORD, she despised him in her heart.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여호와의 궤를 메고 들어가서 다윗이 그것을 위하여 친 장막 가운데 그 준비한 자리에 그것을 두매 다윗이 번제와 화목제를 여호와 앞에 드리니라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brought the ark of the LORD and set it in its place inside the tent that David had pitched for it, and David sacrificed burnt offerings and fellowship offerings before the LORD.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다윗이 번제와 화목제 드리기를 마치고 만군의 여호와의 이름으로 백성에게 축복하고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had finished sacrificing the burnt offerings and fellowship offerings, he blessed the people in the name of the LORD Almighty.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모든 백성 곧 온 이스라엘 무리에게 남녀를 막론하고 떡 한 개와 고기 한 조각과 건포도 떡 한 덩이씩 나누어 주매 모든 백성이 각기 집으로 돌아가니라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gave a loaf of bread, a cake of dates and a cake of raisins to each person in the whole crowd of Israelites, both men and women. And all the people went to their homes.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다윗이 일어나 자기와 함께 있는 모든 사람과 더불어 바알레유다로 가서 거기서 하나님의 궤를 메어 오려 하니 그 궤는 그룹들 사이에 좌정하신 만군의 여호와의 이름으로 불리는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and all his men set out from Baalah of Judah to bring up from there the ark of God, which is called by the Name, the name of the LORD Almighty, who is enthroned between the cherubim that are on the ark.</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다윗이 자기의 가족에게 축복하러 돌아오매 사울의 딸 미갈이 나와서 다윗을 맞으며 이르되 이스라엘 왕이 오늘 어떻게 영화로우신지 방탕한 자가 염치 없이 자기의 몸을 드러내는 것처럼 오늘 그의 신복의 계집종의 눈앞에서 몸을 드러내셨도다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returned home to bless his household, Michal daughter of Saul came out to meet him and said, "How the king of Israel has distinguished himself today, disrobing in the sight of the slave girls of his servants as any vulgar fellow would!"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다윗이 미갈에게 이르되 이는 여호와 앞에서 한 것이니라 그가 네 아버지와 그의 온 집을 버리시고 나를 택하사 나를 여호와의 백성 이스라엘의 주권자로 삼으셨으니 내가 여호와 앞에서 뛰놀리라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to Michal, "It was before the LORD, who chose me rather than your father or anyone from his house when he appointed me ruler over the LORD's people Israel -- I will celebrate before the LORD.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내가 이보다 더 낮아져서 스스로 천하게 보일지라도 네가 말한 바 계집종에게는 내가 높임을 받으리라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become even more undignified than this, and I will be humiliated in my own eyes. But by these slave girls you spoke of, I will be held in honor."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그러므로 사울의 딸 미갈이 죽는 날까지 그에게 자식이 없으니라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Michal daughter of Saul had no children to the day of her death.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그들이 하나님의 궤를 새 수레에 싣고 산에 있는 아비나답의 집에서 나오는데 아비나답의 아들 웃사와 아효가 그 새 수레를 모니라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set the ark of God on a new cart and brought it from the house of Abinadab, which was on the hill. Uzzah and Ahio, sons of Abinadab, were guiding the new cart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산에 있는 아비나답의 집에서 하나님의 궤를 싣고 나올 때에 아효는 궤 앞에서 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 ark of God on it, and Ahio was walking in front of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다윗과 이스라엘 온 족속은 잣나무로 만든 여러 가지 악기와 수금과 비파와 소고와 양금과 제금으로 여호와 앞에서 연주하더라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and the whole house of Israel were celebrating with all their might before the LORD, with songs and with harps, lyres, tambourines, sistrums and cymbals.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나곤의 타작 마당에 이르러서는 소들이 뛰므로 웃사가 손을 들어 하나님의 궤를 붙들었더니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came to the threshing floor of Nacon, Uzzah reached out and took hold of the ark of God, because the oxen stumbled.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 하나님이 웃사가 잘못함으로 말미암아 진노하사 그를 그 곳에서 치시니 그가 거기 하나님의 궤 곁에서 죽으니라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LORD's anger burned against Uzzah because of his irreverent act; therefore God struck him down and he died there beside the ark of God.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웃사를 치시므로 다윗이 분하여 그 곳을 베레스웃사라 부르니 그 이름이 오늘까지 이르니라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was angry because the LORD's wrath had broken out against Uzzah, and to this day that place is called Perez Uzzah.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다윗이 그 날에 여호와를 두려워하여 이르되 여호와의 궤가 어찌 내게로 오리요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was afraid of the LORD that day and said, "How can the ark of the LORD ever come to 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