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주위의 모든 원수를 무찌르사 왕으로 궁에 평안히 살게 하신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the king was settled in his palace and the LORD had given him rest from all his enemies around him,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또 내 백성 이스라엘을 위하여 한 곳을 정하여 그를 심고 그를 거주하게 하고 다시 옮기지 못하게 하며 악한 종류로 전과 같이 그들을 해하지 못하게 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will provide a place for my people Israel and will plant them so that they can have a home of their own and no longer be disturbed. Wicked people will not oppress them anymore, as they did at the beginning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전에 내가 사사에게 명령하여 내 백성 이스라엘을 다스리던 때와 같지 아니하게 하고 너를 모든 원수에게서 벗어나 편히 쉬게 하리라 여호와가 또 네게 이르노니 여호와가 너를 위하여 집을 짓고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have done ever since the time I appointed leaders over my people Israel. I will also give you rest from all your enemies. "`The LORD declares to you that the LORD himself will establish a house for you: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 수한이 차서 네 조상들과 함께 누울 때에 내가 네 몸에서 날 네 씨를 네 뒤에 세워 그의 나라를 견고하게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your days are over and you rest with your fathers, I will raise up your offspring to succeed you, who will come from your own body, and I will establish his kingdom.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그는 내 이름을 위하여 집을 건축할 것이요 나는 그의 나라 왕위를 영원히 견고하게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one who will build a house for my Name, and I will establish the throne of his kingdom forever.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그에게 아버지가 되고 그는 내게 아들이 되리니 그가 만일 죄를 범하면 내가 사람의 매와 인생의 채찍으로 징계하려니와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his father, and he will be my son. When he does wrong, I will punish him with the rod of men, with floggings inflicted by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네 앞에서 물러나게 한 사울에게서 내 은총을 빼앗은 것처럼 그에게서 빼앗지는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love will never be taken away from him, as I took it away from Saul, whom I removed from before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 집과 네 나라가 내 앞에서 영원히 보전되고 네 왕위가 영원히 견고하리라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house and your kingdom will endure forever before me; your throne will be established forever.'"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나단이 이 모든 말씀들과 이 모든 계시대로 다윗에게 말하니라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Nathan reported to David all the words of this entire revelation.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다윗 왕이 여호와 앞에 들어가 앉아서 이르되 주 여호와여 나는 누구이오며 내 집은 무엇이기에 나를 여기까지 이르게 하셨나이까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King David went in and sat before the LORD, and he said: "Who am I, O Sovereign LORD, and what is my family, that you have brought me this far?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 여호와여 주께서 이것을 오히려 적게 여기시고 또 종의 집에 있을 먼 장래의 일까지도 말씀하셨나이다 주 여호와여 이것이 사람의 법이니이다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as if this were not enough in your sight, O Sovereign LORD, you have also spoken about the future of the house of your servant. Is this your usual way of dealing with man, O Sovereign LORD?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왕이 선지자 나단에게 이르되 볼지어다 나는 백향목 궁에 살거늘 하나님의 궤는 휘장 가운데에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Nathan the prophet, "Here I am, living in a palace of cedar, while the ark of God remains in a tent."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 여호와는 주의 종을 아시오니 다윗이 다시 주께 무슨 말씀을 하오리이까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more can David say to you? For you know your servant, O Sovereign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주의 말씀으로 말미암아 주의 뜻대로 이 모든 큰 일을 행하사 주의 종에게 알게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sake of your word and according to your will, you have done this great thing and made it known to your servant.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그런즉 주 여호와여 이러므로 주는 위대하시니 이는 우리 귀로 들은 대로는 주와 같은 이가 없고 주 외에는 신이 없음이니이다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great you are, O Sovereign LORD! There is no one like you, and there is no God but you, as we have heard with our own ears.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땅의 어느 한 나라가 주의 백성 이스라엘과 같으리이까 하나님이 가서 구속하사 자기 백성으로 삼아 주의 명성을 내시며 그들을 위하여 큰 일을, 주의 땅을 위하여 두려운 일을 애굽과 많은 나라들과 그의 신들에게서 구속하신 백성 앞에서 행하셨사오며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who is like your people Israel -- the one nation on earth that God went out to redeem as a people for himself, and to make a name for himself, and to perform great and awesome wonders by driving out nations and their gods from before your people, whom you redeemed from Egypt?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주께서 주의 백성 이스라엘을 세우사 영원히 주의 백성으로 삼으셨사오니 여호와여 주께서 그들의 하나님이 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established your people Israel as your very own forever, and you, O LORD, have become their God.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 하나님이여 이제 주의 종과 종의 집에 대하여 말씀하신 것을 영원히 세우셨사오며 말씀하신 대로 행하사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"And now, LORD God, keep forever the promise you have made concerning your servant and his house. Do as you promised,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사람이 영원히 주의 이름을 크게 높여 이르기를 만군의 여호와는 이스라엘의 하나님이라 하게 하옵시며 주의 종 다윗의 집이 주 앞에 견고하게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your name will be great forever. Then men will say, `The LORD Almighty is God over Israel!' And the house of your servant David will be established before you.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만군의 여호와 이스라엘의 하나님이여 주의 종의 귀를 여시고 이르시기를 내가 너를 위하여 집을 세우리라 하셨으므로 주의 종이 이 기도로 주께 간구할 마음이 생겼나이다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 LORD Almighty, God of Israel, you have revealed this to your servant, saying, `I will build a house for you.' So your servant has found courage to offer you this prayer.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 여호와여 오직 주는 하나님이시며 주의 말씀들이 참되시니이다 주께서 이 좋은 것을 주의 종에게 말씀하셨사오니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Sovereign LORD, you are God! Your words are trustworthy, and you have promised these good things to your servant.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이제 청하건대 종의 집에 복을 주사 주 앞에 영원히 있게 하옵소서 주 여호와께서 말씀하셨사오니 주의 종의 집이 영원히 복을 받게 하옵소서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be pleased to bless the house of your servant, that it may continue forever in your sight; for you, O Sovereign LORD, have spoken, and with your blessing the house of your servant will be blessed forever."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나단이 왕께 아뢰되 여호와께서 왕과 함께 계시니 마음에 있는 모든 것을 행하소서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Nathan replied to the king, "Whatever you have in mind, go ahead and do it, for the LORD is with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밤에 여호와의 말씀이 나단에게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night the word of the LORD came to Nathan, saying: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가서 내 종 다윗에게 말하기를 여호와께서 이와 같이 말씀하시되 네가 나를 위하여 내가 살 집을 건축하겠느냐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and tell my servant David, `This is what the LORD says: Are you the one to build me a house to dwell in?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이스라엘 자손을 애굽에서 인도하여 내던 날부터 오늘까지 집에 살지 아니하고 장막과 성막 안에서 다녔나니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 dwelt in a house from the day I brought the Israelites up out of Egypt to this day. I have been moving from place to place with a tent as my dwelling.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이스라엘 자손과 더불어 다니는 모든 곳에서 내가 내 백성 이스라엘을 먹이라고 명령한 이스라엘 어느 지파들 가운데 하나에게 내가 말하기를 너희가 어찌하여 나를 위하여 백향목 집을 건축하지 아니하였느냐고 말하였느냐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Wherever I have moved with all the Israelites, did I ever say to any of their rulers whom I commanded to shepherd my people Israel, "Why have you not built me a house of cedar?"'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이제 내 종 다윗에게 이와 같이 말하라 만군의 여호와께서 이와 같이 말씀하시기를 내가 너를 목장 곧 양을 따르는 데에서 데려다가 내 백성 이스라엘의 주권자로 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"Now then, tell my servant David, `This is what the LORD Almighty says: I took you from the pasture and from following the flock to be ruler over my people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가는 모든 곳에서 내가 너와 함께 있어 네 모든 원수를 네 앞에서 멸하였은즉 땅에서 위대한 자들의 이름 같이 네 이름을 위대하게 만들어 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with you wherever you have gone, and I have cut off all your enemies from before you. Now I will make your name great, like the names of the greatest men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