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이르되 사울의 집에 아직도 남은 사람이 있느냐 내가 요나단으로 말미암아 그 사람에게 은총을 베풀리라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"Is there anyone still left of the house of Saul to whom I can show kindness for Jonathan's sake?"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너와 네 아들들과 네 종들은 그를 위하여 땅을 갈고 거두어 네 주인의 아들에게 양식을 대주어 먹게 하라 그러나 네 주인의 아들 므비보셋은 항상 내 상에서 떡을 먹으리라 하니라 시바는 아들이 열다섯 명이요 종이 스무 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and your sons and your servants are to farm the land for him and bring in the crops, so that your master's grandson may be provided for. And Mephibosheth, grandson of your master, will always eat at my table." (Now Ziba had fifteen sons and twenty servants.)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시바가 왕께 아뢰되 내 주 왕께서 모든 일을 종에게 명령하신 대로 종이 준행하겠나이다 하니라 므비보셋은 왕자 중 하나처럼 왕의 상에서 먹으니라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Ziba said to the king, "Your servant will do whatever my lord the king commands his servant to do." So Mephibosheth ate at David's table like one of the king's sons.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므비보셋에게 어린 아들 하나가 있으니 이름은 미가더라 시바의 집에 사는 자마다 므비보셋의 종이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Mephibosheth had a young son named Mica, and all the members of Ziba's household were servants of Mephibosheth.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므비보셋이 항상 왕의 상에서 먹으므로 예루살렘에 사니라 그는 두 발을 다 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Mephibosheth lived in Jerusalem, because he always ate at the king's table, and he was crippled in both feet.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사울의 집에는 종 한 사람이 있으니 그의 이름은 시바라 그를 다윗의 앞으로 부르매 왕이 그에게 말하되 네가 시바냐 하니 이르되 당신의 종이니이다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servant of Saul's household named Ziba. They called him to appear before David, and the king said to him, "Are you Ziba?" "Your servant," he replied.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왕이 이르되 사울의 집에 아직도 남은 사람이 없느냐 내가 그 사람에게 하나님의 은총을 베풀고자 하노라 하니 시바가 왕께 아뢰되 요나단의 아들 하나가 있는데 다리 저는 자니이다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asked, "Is there no one still left of the house of Saul to whom I can show God's kindness?" Ziba answered the king, "There is still a son of Jonathan; he is crippled in both feet."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왕이 그에게 말하되 그가 어디 있느냐 하니 시바가 왕께 아뢰되 로드발 암미엘의 아들 마길의 집에 있나이다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"Where is he?" the king asked. Ziba answered, "He is at the house of Makir son of Ammiel in Lo Debar."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 왕이 사람을 보내어 로드발 암미엘의 아들 마길의 집에서 그를 데려오니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King David had him brought from Lo Debar, from the house of Makir son of Ammiel.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사울의 손자 요나단의 아들 므비보셋이 다윗에게 나아와 그 앞에 엎드려 절하매 다윗이 이르되 므비보셋이여 하니 그가 이르기를 보소서 당신의 종이니이다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Mephibosheth son of Jonathan, the son of Saul, came to David, he bowed down to pay him honor. David said, "Mephibosheth!" "Your servant," he replied.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다윗이 그에게 이르되 무서워하지 말라 내가 반드시 네 아버지 요나단으로 말미암아 네게 은총을 베풀리라 내가 네 할아버지 사울의 모든 밭을 다 네게 도로 주겠고 또 너는 항상 내 상에서 떡을 먹을지니라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"Don't be afraid," David said to him, "for I will surely show you kindness for the sake of your father Jonathan. I will restore to you all the land that belonged to your grandfather Saul, and you will always eat at my table."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절하여 이르되 이 종이 무엇이기에 왕께서 죽은 개 같은 나를 돌아보시나이까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Mephibosheth bowed down and said, "What is your servant, that you should notice a dead dog like 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왕이 사울의 시종 시바를 불러 그에게 이르되 사울과 그의 온 집에 속한 것은 내가 다 네 주인의 아들에게 주었노니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summoned Ziba, Saul's servant, and said to him, "I have given your master's grandson everything that belonged to Saul and his family.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