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길르앗 사람 입다는 큰 용사였으니 기생이 길르앗에게서 낳은 아들이었고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Jephthah the Gileadite was a mighty warrior. His father was Gilead; his mother was a prostitute.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길르앗 장로들이 입다에게 이르되 여호와는 우리 사이의 증인이시니 당신의 말대로 우리가 그렇게 행하리이다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Gilead replied, "The LORD is our witness; we will certainly do as you say."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이에 입다가 길르앗 장로들과 함께 가니 백성이 그를 자기들의 머리와 장관을 삼은지라 입다가 미스바에서 자기의 말을 다 여호와 앞에 아뢰니라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Jephthah went with the elders of Gilead, and the people made him head and commander over them. And he repeated all his words before the LORD in Mizpah.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입다가 암몬 자손의 왕에게 사자들을 보내 이르되 네가 나와 무슨 상관이 있기에 내 땅을 치러 내게 왔느냐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Jephthah sent messengers to the Ammonite king with the question: "What do you have against us that you have attacked our country?"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암몬 자손의 왕이 입다의 사자들에게 대답하되 이스라엘이 애굽에서 올라올 때에 아르논에서부터 얍복과 요단까지 내 땅을 점령했기 때문이니 이제 그것을 평화롭게 돌려 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the Ammonites answered Jephthah's messengers, "When Israel came up out of Egypt, they took away my land from the Arnon to the Jabbok, all the way to the Jordan. Now give it back peaceably."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입다가 암몬 자손의 왕에게 다시 사자들을 보내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Jephthah sent back messengers to the Ammonite king,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그에게 이르되 입다가 이같이 말하노라 이스라엘이 모압 땅과 암몬 자손의 땅을 점령하지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saying: "This is what Jephthah says: Israel did not take the land of Moab or the land of the Ammonites.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이스라엘이 애굽에서 올라올 때에 광야로 행하여 홍해에 이르고 가데스에 이르러서는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came up out of Egypt, Israel went through the desert to the Red Sea and on to Kadesh.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이스라엘이 사자들을 에돔 왕에게 보내어 이르기를 청하건대 나를 네 땅 가운데로 지나게 하라 하였으나 에돔 왕이 이를 듣지 아니하였고 또 그와 같이 사람을 모압 왕에게도 보냈으나 그도 허락하지 아니하므로 이스라엘이 가데스에 머물렀더니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Israel sent messengers to the king of Edom, saying, `Give us permission to go through your country,' but the king of Edom would not listen. They sent also to the king of Moab, and he refused. So Israel stayed at Kadesh.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후에 광야를 지나 에돔 땅과 모압 땅을 돌아서 모압 땅의 해 뜨는 쪽으로 들어가 아르논 저쪽에 진 쳤고 아르논은 모압의 경계이므로 모압 지역 안에는 들어가지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they traveled through the desert, skirted the lands of Edom and Moab, passed along the eastern side of the country of Moab, and camped on the other side of the Arnon. They did not enter the territory of Moab, for the Arnon was its border.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이스라엘이 헤스본 왕 곧 아모리 족속의 왕 시혼에게 사자들을 보내어 그에게 이르되 청하건대 우리를 당신의 땅으로 지나 우리의 곳에 이르게 하라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Israel sent messengers to Sihon king of the Amorites, who ruled in Heshbon, and said to him, `Let us pass through your country to our own place.'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길르앗의 아내도 그의 아들들을 낳았더라 그 아내의 아들들이 자라매 입다를 쫓아내며 그에게 이르되 너는 다른 여인의 자식이니 우리 아버지의 집에서 기업을 잇지 못하리라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Gilead's wife also bore him sons, and when they were grown up, they drove Jephthah away. "You are not going to get any inheritance in our family," they said, "because you are the son of another woman."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시혼이 이스라엘을 믿지 아니하여 그의 지역으로 지나지 못하게 할 뿐 아니라 그의 모든 백성을 모아 야하스에 진 치고 이스라엘을 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Sihon, however, did not trust Israel to pass through his territory. He mustered all his men and encamped at Jahaz and fought with Israel.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이스라엘의 하나님 여호와께서 시혼과 그의 모든 백성을 이스라엘의 손에 넘겨 주시매 이스라엘이 그들을 쳐서 그 땅 주민 아모리 족속의 온 땅을 점령하되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the God of Israel, gave Sihon and all his men into Israel's hands, and they defeated them. Israel took over all the land of the Amorites who lived in that country,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아르논에서부터 얍복까지와 광야에서부터 요단까지 아모리 족속의 온 지역을 점령하였느니라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capturing all of it from the Arnon to the Jabbok and from the desert to the Jordan.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이스라엘의 하나님 여호와께서 이같이 아모리 족속을 자기 백성 이스라엘 앞에서 쫓아내셨거늘 네가 그 땅을 얻고자 하는 것이 옳으냐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since the LORD, the God of Israel, has driven the Amorites out before his people Israel, what right have you to take it over?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네 신 그모스가 네게 주어 차지하게 한 것을 네가 차지하지 아니하겠느냐 우리 하나님 여호와께서 우리 앞에서 어떤 사람이든지 쫓아내시면 그것을 우리가 차지하리라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you not take what your god Chemosh gives you? Likewise, whatever the LORD our God has given us, we will possess.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이제 네가 모압 왕 십볼의 아들 발락보다 더 나은 것이 있느냐 그가 이스라엘과 더불어 다툰 일이 있었느냐 싸운 일이 있었느냐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you better than Balak son of Zippor, king of Moab? Did he ever quarrel with Israel or fight with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이스라엘이 헤스본과 그 마을들과 아로엘과 그 마을들과 아르논 강 가에 있는 모든 성읍에 거주한 지 삼백 년이거늘 그 동안에 너희가 어찌하여 도로 찾지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three hundred years Israel occupied Heshbon, Aroer, the surrounding settlements and all the towns along the Arnon. Why didn't you retake them during that time?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네게 죄를 짓지 아니하였거늘 네가 나를 쳐서 내게 악을 행하고자 하는도다 원하건대 심판하시는 여호와께서 오늘 이스라엘 자손과 암몬 자손 사이에 판결하시옵소서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wronged you, but you are doing me wrong by waging war against me. Let the LORD, the Judge, decide the dispute this day between the Israelites and the Ammonites."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암몬 자손의 왕이 입다가 사람을 보내어 말한 것을 듣지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Ammon, however, paid no attention to the message Jephthah sent him.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이에 여호와의 영이 입다에게 임하시니 입다가 길르앗과 므낫세를 지나서 길르앗의 미스베에 이르고 길르앗의 미스베에서부터 암몬 자손에게로 나아갈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Spirit of the LORD came upon Jephthah. He crossed Gilead and Manasseh, passed through Mizpah of Gilead, and from there he advanced against the Ammonites.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입다가 그의 형제들을 피하여 돕 땅에 거주하매 잡류가 그에게로 모여 와서 그와 함께 출입하였더라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Jephthah fled from his brothers and settled in the land of Tob, where a group of adventurers gathered around him and followed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그가 여호와께 서원하여 이르되 주께서 과연 암몬 자손을 내 손에 넘겨 주시면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Jephthah made a vow to the LORD: "If you give the Ammonites into my hands,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내가 암몬 자손에게서 평안히 돌아올 때에 누구든지 내 집 문에서 나와서 나를 영접하는 그는 여호와께 돌릴 것이니 내가 그를 번제물로 드리겠나이다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comes out of the door of my house to meet me when I return in triumph from the Ammonites will be the LORD's, and I will sacrifice it as a burnt offering."</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이에 입다가 암몬 자손에게 이르러 그들과 싸우더니 여호와께서 그들을 그의 손에 넘겨 주시매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Jephthah went over to fight the Ammonites, and the LORD gave them into his hands.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아로엘에서부터 민닛에 이르기까지 이십 성읍을 치고 또 아벨 그라밈까지 매우 크게 무찌르니 이에 암몬 자손이 이스라엘 자손 앞에 항복하였더라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devastated twenty towns from Aroer to the vicinity of Minnith, as far as Abel Keramim. Thus Israel subdued Ammon.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입다가 미스바에 있는 자기 집에 이를 때에 보라 그의 딸이 소고를 잡고 춤추며 나와서 영접하니 이는 그의 무남독녀라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Jephthah returned to his home in Mizpah, who should come out to meet him but his daughter, dancing to the sound of tambourines! She was an only child. Except for her he had neither son nor daughter.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입다가 이를 보고 자기 옷을 찢으며 이르되 어찌할꼬 내 딸이여 너는 나를 참담하게 하는 자요 너는 나를 괴롭게 하는 자 중의 하나로다 내가 여호와를 향하여 입을 열었으니 능히 돌이키지 못하리로다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her, he tore his clothes and cried, "Oh! My daughter! You have made me miserable and wretched, because I have made a vow to the LORD that I cannot break."</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딸이 그에게 이르되 나의 아버지여 아버지께서 여호와를 향하여 입을 여셨으니 아버지의 입에서 낸 말씀대로 내게 행하소서 이는 여호와께서 아버지를 위하여 아버지의 대적 암몬 자손에게 원수를 갚으셨음이니이다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father," she replied, "you have given your word to the LORD. Do to me just as you promised, now that the LORD has avenged you of your enemies, the Ammonites.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또 그의 아버지에게 이르되 이 일만 내게 허락하사 나를 두 달만 버려 두소서 내가 내 여자 친구들과 산에 가서 나의 처녀로 죽음을 인하여 애곡하겠나이다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grant me this one request," she said. "Give me two months to roam the hills and weep with my friends, because I will never marry."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그가 이르되 가라 하고 두 달을 기한하고 그를 보내니 그가 그 여자 친구들과 가서 산 위에서 처녀로 죽음을 인하여 애곡하고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go," he said. And he let her go for two months. She and the girls went into the hills and wept because she would never marry.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두 달 만에 그의 아버지에게로 돌아온지라 그는 자기가 서원한 대로 딸에게 행하니 딸이 남자를 알지 못하였더라 이것이 이스라엘에 관습이 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two months, she returned to her father and he did to her as he had vowed. And she was a virgin. From this comes the Israelite custom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얼마 후에 암몬 자손이 이스라엘을 치려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when the Ammonites made war on Israel,</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이스라엘의 딸들이 해마다 가서 길르앗 사람 입다의 딸을 위하여 나흘씩 애곡하더라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each year the young women of Israel go out for four days to commemorate the daughter of Jephthah the Gileadite.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암몬 자손이 이스라엘을 치려 할 때에 길르앗 장로들이 입다를 데려오려고 돕 땅에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Gilead went to get Jephthah from the land of Tob.</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입다에게 이르되 우리가 암몬 자손과 싸우려 하니 당신은 와서 우리의 장관이 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they said, "be our commander, so we can fight the Ammonites."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입다가 길르앗 장로들에게 이르되 너희가 전에 나를 미워하여 내 아버지 집에서 쫓아내지 아니하였느냐 이제 너희가 환난을 당하였다고 어찌하여 내게 왔느냐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Jephthah said to them, "Didn't you hate me and drive me from my father's house? Why do you come to me now, when you're in trouble?"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길르앗 장로들이 입다에게 이르되 이제 우리가 당신을 찾아온 것은 우리와 함께 가서 암몬 자손과 싸우게 하려 함이니 그리하면 당신이 우리 길르앗 모든 주민의 머리가 되리라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Gilead said to him, "Nevertheless, we are turning to you now; come with us to fight the Ammonites, and you will be our head over all who live in Gilead."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입다가 길르앗 장로들에게 이르되 너희가 나를 데리고 고향으로 돌아가서 암몬 자손과 싸우게 할 때에 만일 여호와께서 그들을 내게 넘겨 주시면 내가 과연 너희의 머리가 되겠느냐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Jephthah answered, "Suppose you take me back to fight the Ammonites and the LORD gives them to me -- will I really be your head?"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