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이스라엘 자손이 다시 여호와의 목전에 악을 행하였으므로 여호와께서 그들을 사십 년 동안 블레셋 사람의 손에 넘겨 주시니라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the Israelites did evil in the eyes of the LORD, so the LORD delivered them into the hands of the Philistines for forty years.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여인이 급히 달려가서 그의 남편에게 알리어 이르되 보소서 전일에 내게 오셨던 그 사람이 내게 나타났나이다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woman hurried to tell her husband, "He's here! The man who appeared to me the other day!"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마노아가 일어나 아내를 따라가서 그 사람에게 이르러 그에게 묻되 당신이 이 여인에게 말씀하신 그 사람이니이까 하니 이르되 내가 그로다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Manoah got up and followed his wife. When he came to the man, he said, "Are you the one who talked to my wife?" "I am," he said.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마노아가 이르되 이제 당신의 말씀대로 되기를 원하나이다 이 아이를 어떻게 기르며 우리가 그에게 어떻게 행하리이까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Manoah asked him, "When your words are fulfilled, what is to be the rule for the boy's life and work?"</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여호와의 사자가 마노아에게 이르되 내가 여인에게 말한 것들을 그가 다 삼가서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angel of the LORD answered, "Your wife must do all that I have told her.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포도나무의 소산을 먹지 말며 포도주와 독주를 마시지 말며 어떤 부정한 것도 먹지 말고 내가 그에게 명령한 것은 다 지킬 것이니라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must not eat anything that comes from the grapevine, nor drink any wine or other fermented drink nor eat anything unclean. She must do everything I have commanded her."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마노아가 여호와의 사자에게 말하되 구하옵나니 당신은 우리에게 머물러서 우리가 당신을 위하여 염소 새끼 하나를 준비하게 하소서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Manoah said to the angel of the LORD, "We would like you to stay until we prepare a young goat for you."</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여호와의 사자가 마노아에게 이르되 네가 비록 나를 머물게 하나 내가 네 음식을 먹지 아니하리라 번제를 준비하려거든 마땅히 여호와께 드릴지니라 하니 이는 그가 여호와의 사자인 줄을 마노아가 알지 못함이었더라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angel of the LORD replied, "Even though you detain me, I will not eat any of your food. But if you prepare a burnt offering, offer it to the LORD." (Manoah did not realize that it was the angel of the LORD.)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마노아가 또 여호와의 사자에게 말하되 당신의 이름이 무엇이니이까 당신의 말씀이 이루어질 때에 우리가 당신을 존귀히 여기리이다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Manoah inquired of the angel of the LORD, "What is your name, so that we may honor you when your word comes true?"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여호와의 사자가 그에게 이르되 어찌하여 내 이름을 묻느냐 내 이름은 기묘자라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replied, "Why do you ask my name? It is beyond understanding."</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이에 마노아가 염소 새끼와 소제물을 가져다가 바위 위에서 여호와께 드리매 이적이 일어난지라 마노아와 그의 아내가 본즉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Manoah took a young goat, together with the grain offering, and sacrificed it on a rock to the LORD. And the LORD did an amazing thing while Manoah and his wife watched: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소라 땅에 단 지파의 가족 중에 마노아라 이름하는 자가 있더라 그의 아내가 임신하지 못하므로 출산하지 못하더니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certain man of Zorah, named Manoah, from the clan of the Danites, had a wife who was sterile and remained childless.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불꽃이 제단에서부터 하늘로 올라가는 동시에 여호와의 사자가 제단 불꽃에 휩싸여 올라간지라 마노아와 그의 아내가 그것을 보고 그들의 얼굴을 땅에 대고 엎드리니라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 flame blazed up from the altar toward heaven, the angel of the LORD ascended in the flame. Seeing this, Manoah and his wife fell with their faces to the ground.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여호와의 사자가 마노아와 그의 아내에게 다시 나타나지 아니하니 마노아가 그제야 그가 여호와의 사자인 줄 알고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angel of the LORD did not show himself again to Manoah and his wife, Manoah realized that it was the angel of the LORD.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그의 아내에게 이르되 우리가 하나님을 보았으니 반드시 죽으리로다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are doomed to die!" he said to his wife. "We have seen God!"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그의 아내가 그에게 이르되 여호와께서 우리를 죽이려 하셨더라면 우리 손에서 번제와 소제를 받지 아니하셨을 것이요 이 모든 일을 보이지 아니하셨을 것이며 이제 이런 말씀도 우리에게 이르지 아니하셨으리이다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his wife answered, "If the LORD had meant to kill us, he would not have accepted a burnt offering and grain offering from our hands, nor shown us all these things or now told us this."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 여인이 아들을 낳으매 그의 이름을 삼손이라 하니라 그 아이가 자라매 여호와께서 그에게 복을 주시더니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woman gave birth to a boy and named him Samson. He grew and the LORD blessed him,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소라와 에스다올 사이 마하네단에서 여호와의 영이 그를 움직이기 시작하셨더라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Spirit of the LORD began to stir him while he was in Mahaneh Dan, between Zorah and Eshtaol.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여호와의 사자가 그 여인에게 나타나서 그에게 이르시되 보라 네가 본래 임신하지 못하므로 출산하지 못하였으나 이제 임신하여 아들을 낳으리니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angel of the LORD appeared to her and said, "You are sterile and childless, but you are going to conceive and have a son.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그러므로 너는 삼가 포도주와 독주를 마시지 말며 어떤 부정한 것도 먹지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see to it that you drink no wine or other fermented drink and that you do not eat anything unclean,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보라 네가 임신하여 아들을 낳으리니 그의 머리 위에 삭도를 대지 말라 이 아이는 태에서 나옴으로부터 하나님께 바쳐진 나실인이 됨이라 그가 블레셋 사람의 손에서 이스라엘을 구원하기 시작하리라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you will conceive and give birth to a son. No razor may be used on his head, because the boy is to be a Nazirite, set apart to God from birth, and he will begin the deliverance of Israel from the hands of the Philistines."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이에 그 여인이 가서 그의 남편에게 말하여 이르되 하나님의 사람이 내게 오셨는데 그의 모습이 하나님의 사자의 용모 같아서 심히 두려우므로 어디서부터 왔는지를 내가 묻지 못하였고 그도 자기 이름을 내게 이르지 아니하였으며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woman went to her husband and told him, "A man of God came to me. He looked like an angel of God, very awesome. I didn't ask him where he came from, and he didn't tell me his name.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그가 내게 이르기를 보라 네가 임신하여 아들을 낳으리니 이제 포도주와 독주를 마시지 말며 어떤 부정한 것도 먹지 말라 이 아이는 태에서부터 그가 죽는 날까지 하나님께 바쳐진 나실인이 됨이라 하더이다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said to me, `You will conceive and give birth to a son. Now then, drink no wine or other fermented drink and do not eat anything unclean, because the boy will be a Nazirite of God from birth until the day of his death.'"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마노아가 여호와께 기도하여 이르되 주여 구하옵나니 주께서 보내셨던 하나님의 사람을 우리에게 다시 오게 하사 우리가 그 낳을 아이에게 어떻게 행할지를 우리에게 가르치게 하소서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Manoah prayed to the LORD: "O LORD, I beg you, let the man of God you sent to us come again to teach us how to bring up the boy who is to be born."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하나님이 마노아의 목소리를 들으시니라 여인이 밭에 앉았을 때에 하나님의 사자가 다시 그에게 임하였으나 그의 남편 마노아는 함께 있지 아니한지라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heard Manoah, and the angel of God came again to the woman while she was out in the field; but her husband Manoah was not with her.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