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에브라임 산지에 미가라 이름하는 사람이 있더니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 man named Micah from the hill country of Ephraim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미가가 그에게 이르되 네가 나와 함께 거주하며 나를 위하여 아버지와 제사장이 되라 내가 해마다 은 열과 의복 한 벌과 먹을 것을 주리라 하므로 그 레위인이 들어갔더라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Micah said to him, "Live with me and be my father and priest, and I'll give you ten shekels of silver a year, your clothes and your food."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레위인이 그 사람과 함께 거주하기를 만족하게 생각했으니 이는 그 청년이 미가의 아들 중 하나 같이 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Levite agreed to live with him, and the young man was to him like one of his 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미가가 그 레위인을 거룩하게 구별하매 그 청년이 미가의 제사장이 되어 그 집에 있었더라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Micah installed the Levite, and the young man became his priest and lived in his house.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이에 미가가 이르되 레위인이 내 제사장이 되었으니 이제 여호와께서 내게 복 주실 줄을 아노라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Micah said, "Now I know that the LORD will be good to me, since this Levite has become my priest."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어머니에게 이르되 어머니께서 은 천백을 잃어버리셨으므로 저주하시고 내 귀에도 말씀하셨더니 보소서 그 은이 내게 있나이다 내가 그것을 가졌나이다 하니 그의 어머니가 이르되 내 아들이 여호와께 복 받기를 원하노라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said to his mother, "The eleven hundred shekels of silver that were taken from you and about which I heard you utter a curse -- I have that silver with me; I took it." Then his mother said, "The LORD bless you, my son!"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미가가 은 천백을 그의 어머니에게 도로 주매 그의 어머니가 이르되 내가 내 아들을 위하여 한 신상을 새기며 한 신상을 부어 만들기 위해 내 손에서 이 은을 여호와께 거룩히 드리노라 그러므로 내가 이제 이 은을 네게 도로 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returned the eleven hundred shekels of silver to his mother, she said, "I solemnly consecrate my silver to the LORD for my son to make a carved image and a cast idol. I will give it back to you."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미가가 그 은을 그의 어머니에게 도로 주었으므로 어머니가 그 은 이백을 가져다 은장색에게 주어 한 신상을 새기고 한 신상을 부어 만들었더니 그 신상이 미가의 집에 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returned the silver to his mother, and she took two hundred shekels of silver and gave them to a silversmith, who made them into the image and the idol. And they were put in Micah's house.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사람 미가에게 신당이 있으므로 그가 에봇과 드라빔을 만들고 한 아들을 세워 그의 제사장으로 삼았더라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this man Micah had a shrine, and he made an ephod and some idols and installed one of his sons as his priest.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때에는 이스라엘에 왕이 없었으므로 사람마다 자기 소견에 옳은 대로 행하였더라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those days Israel had no king; everyone did as he saw 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유다 가족에 속한 유다 베들레헴에 한 청년이 있었으니 그는 레위인으로서 거기서 거류하였더라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young Levite from Bethlehem in Judah, who had been living within the clan of Judah,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 사람이 거주할 곳을 찾고자 하여 그 성읍 유다 베들레헴을 떠나 가다가 에브라임 산지로 가서 미가의 집에 이르매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left that town in search of some other place to stay. On his way he came to Micah's house in the hill country of Ephraim.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미가가 그에게 묻되 너는 어디서부터 오느냐 하니 그가 이르되 나는 유다 베들레헴의 레위인으로서 거류할 곳을 찾으러 가노라 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Micah asked him, "Where are you from?" "I'm a Levite from Bethlehem in Judah," he said, "and I'm looking for a place to stay."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