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이에 모든 이스라엘 자손이 단에서부터 브엘세바까지와 길르앗 땅에서 나와서 그 회중이 일제히 미스바에서 여호와 앞에 모였으니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Israelites from Dan to Beersheba and from the land of Gilead came out as one man and assembled before the LORD in Mizpah.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우리가 이스라엘 모든 지파 중에서 백 명에 열 명, 천 명에 백 명, 만 명에 천 명을 뽑아 그 백성을 위하여 양식을 준비하고 그들에게 베냐민의 기브아에 가서 그 무리가 이스라엘 중에서 망령된 일을 행한 대로 징계하게 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We'll take ten men out of every hundred from all the tribes of Israel, and a hundred from a thousand, and a thousand from ten thousand, to get provisions for the army. Then, when the army arrives at Gibeah in Benjamin, it can give them what they deserve for all this vileness done in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이와 같이 이스라엘 모든 사람이 하나 같이 합심하여 그 성읍을 치려고 모였더라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men of Israel got together and united as one man against the city.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이스라엘 지파들이 베냐민 온 지파에 사람들을 보내어 두루 다니며 이르기를 너희 중에서 생긴 이 악행이 어찌 됨이냐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tribes of Israel sent men throughout the tribe of Benjamin, saying, "What about this awful crime that was committed among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그런즉 이제 기브아 사람들 곧 그 불량배들을 우리에게 넘겨 주어서 우리가 그들을 죽여 이스라엘 중에서 악을 제거하여 버리게 하라 하나 베냐민 자손이 그들의 형제 이스라엘 자손의 말을 듣지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surrender those wicked men of Gibeah so that we may put them to death and purge the evil from Israel." But the Benjamites would not listen to their fellow Israelites.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도리어 성읍들로부터 기브아에 모이고 나가서 이스라엘 자손과 싸우고자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their towns they came together at Gibeah to fight against the Israelites.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때에 그 성읍들로부터 나온 베냐민 자손의 수는 칼을 빼는 자가 모두 이만 육천 명이요 그 외에 기브아 주민 중 택한 자가 칠백 명인데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once the Benjamites mobilized twenty-six thousand swordsmen from their towns, in addition to seven hundred chosen men from those living in Gibeah.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 모든 백성 중에서 택한 칠백 명은 다 왼손잡이라 물매로 돌을 던지면 조금도 틀림이 없는 자들이더라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all these soldiers there were seven hundred chosen men who were left-handed, each of whom could sling a stone at a hair and not miss.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베냐민 자손 외에 이스라엘 사람으로서 칼을 빼는 자의 수는 사십만 명이니 다 전사라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apart from Benjamin, mustered four hundred thousand swordsmen, all of them fighting men.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이스라엘 자손이 일어나 벧엘에 올라가서 하나님께 여쭈어 이르되 우리 중에 누가 먼저 올라가서 베냐민 자손과 싸우리이까 하니 여호와께서 말씀하시되 유다가 먼저 갈지니라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went up to Bethel and inquired of God. They said, "Who of us shall go first to fight against the Benjamites?" The LORD replied, "Judah shall go first."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이스라엘 자손이 아침에 일어나 기브아를 대하여 진을 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morning the Israelites got up and pitched camp near Gibeah.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온 백성의 어른 곧 이스라엘 모든 지파의 어른들은 하나님 백성의 총회에 섰고 칼을 빼는 보병은 사십만 명이었으며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leaders of all the people of the tribes of Israel took their places in the assembly of the people of God, four hundred thousand soldiers armed with swords.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이스라엘 사람이 나가 베냐민과 싸우려고 전열을 갖추고 기브아에서 그들과 싸우고자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Israel went out to fight the Benjamites and took up battle positions against them at Gibeah.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베냐민 자손이 기브아에서 나와서 당일에 이스라엘 사람 이만 이천 명을 땅에 엎드러뜨렸으나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Benjamites came out of Gibeah and cut down twenty-two thousand Israelites on the battlefield that day.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이스라엘 사람들이 스스로 용기를 내어 첫날 전열을 갖추었던 곳에서 다시 전열을 갖추니라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men of Israel encouraged one another and again took up their positions where they had stationed themselves the first day.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이스라엘 자손이 올라가 여호와 앞에서 저물도록 울며 여호와께 여쭈어 이르되 내가 다시 나아가서 내 형제 베냐민 자손과 싸우리이까 하니 여호와께서 말씀하시되 올라가서 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went up and wept before the LORD until evening, and they inquired of the LORD. They said, "Shall we go up again to battle against the Benjamites, our brothers?" The LORD answered, "Go up against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이튿날에 이스라엘 자손이 베냐민 자손을 치러 나아가매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Israelites drew near to Benjamin the second day.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베냐민도 그 이튿날에 기브아에서 그들을 치러 나와서 다시 이스라엘 자손 만 팔천 명을 땅에 엎드러뜨렸으니 다 칼을 빼는 자였더라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time, when the Benjamites came out from Gibeah to oppose them, they cut down another eighteen thousand Israelites, all of them armed with swords.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이에 온 이스라엘 자손 모든 백성이 올라가 벧엘에 이르러 울며 거기서 여호와 앞에 앉아서 그 날이 저물도록 금식하고 번제와 화목제를 여호와 앞에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Israelites, all the people, went up to Bethel, and there they sat weeping before the LORD. They fasted that day until evening and presented burnt offerings and fellowship offerings to the LORD.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이스라엘 자손이 여호와께 물으니라 그 때에는 하나님의 언약궤가 거기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Israelites inquired of the LORD. (In those days the ark of the covenant of God was there,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아론의 손자인 엘르아살의 아들 비느하스가 그 앞에 모시고 섰더라 이스라엘 자손들이 여쭈기를 우리가 다시 나아가 내 형제 베냐민 자손과 싸우리이까 말리이까 하니 여호와께서 이르시되 올라가라 내일은 내가 그를 네 손에 넘겨 주리라 하시는지라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Phinehas son of Eleazar, the son of Aaron, ministering before it.) They asked, "Shall we go up again to battle with Benjamin our brother, or not?" The LORD responded, "Go, for tomorrow I will give them into your hands."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이스라엘이 기브아 주위에 군사를 매복하니라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Israel set an ambush around Gibeah.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자손이 미스바에 올라간 것을 베냐민 자손이 들었더라 이스라엘 자손이 이르되 이 악한 일이 어떻게 일어났는지 우리에게 말하라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Benjamites heard that the Israelites had gone up to Mizpah.) Then the Israelites said, "Tell us how this awful thing happened."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이스라엘 자손이 셋째 날에 베냐민 자손을 치러 올라가서 전과 같이 기브아에 맞서 전열을 갖추매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up against the Benjamites on the third day and took up positions against Gibeah as they had done before.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베냐민 자손이 나와서 백성을 맞더니 꾀임에 빠져 성읍을 떠났더라 그들이 큰 길 곧 한쪽은 벧엘로 올라가는 길이요 한쪽은 기브아의 들로 가는 길에서 백성을 쳐서 전과 같이 이스라엘 사람 삼십 명 가량을 죽이기 시작하며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Benjamites came out to meet them and were drawn away from the city. They began to inflict casualties on the Israelites as before, so that about thirty men fell in the open field and on the roads -- the one leading to Bethel and the other to Gibeah.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베냐민 자손이 스스로 이르기를 이들이 처음과 같이 우리 앞에서 패한다 하나 이스라엘 자손은 이르기를 우리가 도망하여 그들을 성읍에서 큰 길로 꾀어내자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 Benjamites were saying, "We are defeating them as before," the Israelites were saying, "Let's retreat and draw them away from the city to the roads."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이스라엘 사람이 모두 그들의 처소에서 일어나서 바알다말에서 전열을 갖추었고 이스라엘의 복병은 그 장소 곧 기브아 초장에서 쏟아져 나왔더라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of Israel moved from their places and took up positions at Baal Tamar, and the Israelite ambush charged out of its place on the west of Gibeah.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온 이스라엘 사람 중에서 택한 사람 만 명이 기브아에 이르러 치매 싸움이 치열하나 베냐민 사람은 화가 자기에게 미친 줄을 알지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ten thousand of Israel's finest men made a frontal attack on Gibeah. The fighting was so heavy that the Benjamites did not realize how near disaster was.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여호와께서 이스라엘 앞에서 베냐민을 치시매 당일에 이스라엘 자손이 베냐민 사람 이만 오천백 명을 죽였으니 다 칼을 빼는 자였더라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defeated Benjamin before Israel, and on that day the Israelites struck down 25,100 Benjamites, all armed with swords.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이에 베냐민 자손이 자기가 패한 것을 깨달았으니 이는 이스라엘 사람이 기브아에 매복한 군사를 믿고 잠깐 베냐민 사람 앞을 피하매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Benjamites saw that they were beaten. Now the men of Israel had given way before Benjamin, because they relied on the ambush they had set near Gibeah.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복병이 급히 나와 기브아로 돌격하고 나아가며 칼날로 온 성읍을 쳤음이더라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who had been in ambush made a sudden dash into Gibeah, spread out and put the whole city to the sword.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처음에 이스라엘 사람과 복병 사이에 약속하기를 성읍에서 큰 연기가 치솟는 것으로 군호를 삼자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Israel had arranged with the ambush that they should send up a great cloud of smoke from the city,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이스라엘 사람은 싸우다가 물러가고 베냐민 사람은 이스라엘 사람 삼십 명 가량을 쳐죽이기를 시작하며 이르기를 이들이 틀림없이 처음 싸움 같이 우리에게 패한다 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then the men of Israel would turn in the battle. The Benjamites had begun to inflict casualties on the men of Israel (about thirty), and they said, "We are defeating them as in the first battle."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레위 사람 곧 죽임을 당한 여인의 남편이 대답하여 이르되 내가 내 첩과 더불어 베냐민에 속한 기브아에 유숙하러 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Levite, the husband of the murdered woman, said, "I and my concubine came to Gibeah in Benjamin to spend the night.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연기 구름이 기둥 같이 성읍 가운데에서 치솟을 때에 베냐민 사람이 뒤를 돌아보매 온 성읍에 연기가 하늘에 닿았고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column of smoke began to rise from the city, the Benjamites turned and saw the smoke of the whole city going up into the sky.</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이스라엘 사람은 돌아서는지라 베냐민 사람들이 화가 자기들에게 미친 것을 보고 심히 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of Israel turned on them, and the men of Benjamin were terrified, because they realized that disaster had come upon them.</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이스라엘 사람 앞에서 몸을 돌려 광야 길로 향하였으나 군사가 급히 추격하며 각 성읍에서 나온 자를 그 가운데에서 진멸하니라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fled before the Israelites in the direction of the desert, but they could not escape the battle. And the men of Israel who came out of the towns cut them down there.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그들이 베냐민 사람을 에워싸고 기브아 앞 동쪽까지 추격하며 그 쉬는 곳에서 짓밟으매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surrounded the Benjamites, chased them and easily overran them in the vicinity of Gibeah on the east.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베냐민 중에서 엎드러진 자가 만 팔천 명이니 다 용사더라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Eighteen thousand Benjamites fell, all of them valiant fighters.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그들이 몸을 돌려 광야로 도망하였으나 림몬 바위에 이르는 큰 길에서 이스라엘이 또 오천 명을 이삭 줍듯 하고 또 급히 그 뒤를 따라 기돔에 이르러 또 이천 명을 죽였으니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turned and fled toward the desert to the rock of Rimmon, the Israelites cut down five thousand men along the roads. They kept pressing after the Benjamites as far as Gidom and struck down two thousand more.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이 날에 베냐민 사람으로서 칼을 빼는 자가 엎드러진 것이 모두 이만 오천 명이니 다 용사였더라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twenty-five thousand Benjamite swordsmen fell, all of them valiant fighters.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베냐민 사람 육백 명이 돌이켜 광야로 도망하여 림몬 바위에 이르러 거기에서 넉 달 동안을 지냈더라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six hundred men turned and fled into the desert to the rock of Rimmon, where they stayed four months.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이스라엘 사람이 베냐민 자손에게로 돌아와서 온 성읍과 가축과 만나는 자를 다 칼날로 치고 닥치는 성읍은 모두 다 불살랐더라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Israel went back to Benjamin and put all the towns to the sword, including the animals and everything else they found. All the towns they came across they set on fire.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기브아 사람들이 나를 치러 일어나서 밤에 내가 묵고 있던 집을 에워싸고 나를 죽이려 하고 내 첩을 욕보여 그를 죽게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night the men of Gibeah came after me and surrounded the house, intending to kill me. They raped my concubine, and she died.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내 첩의 시체를 거두어 쪼개서 이스라엘 기업의 온 땅에 보냈나니 이는 그들이 이스라엘 중에서 음행과 망령된 일을 행하였기 때문이라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took my concubine, cut her into pieces and sent one piece to each region of Israel's inheritance, because they committed this lewd and disgraceful act in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 자손들아 너희가 다 여기 있은즉 너희의 의견과 방책을 낼지니라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all you Israelites, speak up and give your verdict."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모든 백성이 일제히 일어나 이르되 우리가 한 사람도 자기 장막으로 돌아가지 말며 한 사람도 자기 집으로 들어가지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rose as one man, saying, "None of us will go home. No, not one of us will return to his house.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우리가 이제 기브아 사람에게 이렇게 행하리니 곧 제비를 뽑아서 그들을 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this is what we'll do to Gibeah: We'll go up against it as the lot directs.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