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사람들이 미스바에서 맹세하여 이르기를 우리 중에 누구든지 딸을 베냐민 사람에게 아내로 주지 아니하리라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Israel had taken an oath at Mizpah: "Not one of us will give his daughter in marriage to a Benjamite."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회중이 큰 용사 만 이천 명을 그리로 보내며 그들에게 명령하여 이르되 가서 야베스 길르앗 주민과 부녀와 어린 아이를 칼날로 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assembly sent twelve thousand fighting men with instructions to go to Jabesh Gilead and put to the sword those living there, including the women and children.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너희가 행할 일은 모든 남자 및 남자와 잔 여자를 진멸하여 바칠 것이니라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you are to do," they said. "Kill every male and every woman who is not a virgin."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야베스 길르앗 주민 중에서 젊은 처녀 사백 명을 얻었으니 이는 아직 남자와 동침한 일이 없어 남자를 알지 못하는 자라 그들을 실로 진영으로 데려오니 이 곳은 가나안 땅이더라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found among the people living in Jabesh Gilead four hundred young women who had never slept with a man, and they took them to the camp at Shiloh in Canaan.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온 회중이 림몬 바위에 있는 베냐민 자손에게 사람을 보내어 평화를 공포하게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whole assembly sent an offer of peace to the Benjamites at the rock of Rimmon.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때에 베냐민이 돌아온지라 이에 이스라엘 사람이 야베스 길르앗 여자들 중에서 살려 둔 여자들을 그들에게 주었으나 아직도 부족하므로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Benjamites returned at that time and were given the women of Jabesh Gilead who had been spared. But there were not enough for all of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백성들이 베냐민을 위하여 뉘우쳤으니 이는 여호와께서 이스라엘 지파들 중에 한 지파가 빠지게 하셨음이었더라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grieved for Benjamin, because the LORD had made a gap in the tribes of Israel.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회중의 장로들이 이르되 베냐민의 여인이 다 멸절되었으니 이제 그 남은 자들에게 어떻게 하여야 아내를 얻게 할까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elders of the assembly said, "With the women of Benjamin destroyed, how shall we provide wives for the men who are left?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이르되 베냐민 중 도망하여 살아 남은 자에게 마땅히 기업이 있어야 하리니 그리하면 이스라엘 중에 한 지파가 사라짐이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Benjamite survivors must have heirs," they said, "so that a tribe of Israel will not be wiped out.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그러나 우리가 우리의 딸을 그들의 아내로 주지 못하리니 이는 이스라엘 자손이 맹세하여 이르기를 딸을 베냐민에게 아내로 주는 자는 저주를 받으리라 하였음이로다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can't give them our daughters as wives, since we Israelites have taken this oath: `Cursed be anyone who gives a wife to a Benjamite.'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이르되 보라 벧엘 북쪽 르보나 남쪽 벧엘에서 세겜으로 올라가는 큰 길 동쪽 실로에 매년 여호와의 명절이 있도다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look, there is the annual festival of the LORD in Shiloh, to the north of Bethel, and east of the road that goes from Bethel to Shechem, and to the south of Lebonah."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백성이 벧엘에 이르러 거기서 저녁까지 하나님 앞에 앉아서 큰 소리로 울며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went to Bethel, where they sat before God until evening, raising their voices and weeping bitterly.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베냐민 자손에게 명령하여 이르되 가서 포도원에 숨어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instructed the Benjamites, saying, "Go and hide in the vineyards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보다가 실로의 여자들이 춤을 추러 나오거든 너희는 포도원에서 나와서 실로의 딸 중에서 각각 하나를 붙들어 가지고 자기의 아내로 삼아 베냐민 땅으로 돌아가라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watch. When the girls of Shiloh come out to join in the dancing, then rush from the vineyards and each of you seize a wife from the girls of Shiloh and go to the land of Benjamin.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만일 그의 아버지나 형제가 와서 우리에게 시비하면 우리가 그에게 말하기를 청하건대 너희는 우리에게 은혜를 베풀어 그들을 우리에게 줄지니라 이는 우리가 전쟁할 때에 각 사람을 위하여 그의 아내를 얻어 주지 못하였고 너희가 자의로 그들에게 준 것이 아니니 너희에게 죄가 없을 것임이니라 하겠노라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their fathers or brothers complain to us, we will say to them, `Do us a kindness by helping them, because we did not get wives for them during the war, and you are innocent, since you did not give your daughters to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베냐민 자손이 그같이 행하여 춤추는 여자들 중에서 자기들의 숫자대로 붙들어 아내로 삼아 자기 기업에 돌아가서 성읍들을 건축하고 거기에 거주하였더라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is what the Benjamites did. While the girls were dancing, each man caught one and carried her off to be his wife. Then they returned to their inheritance and rebuilt the towns and settled in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때에 이스라엘 자손이 그 곳에서 각기 자기의 지파, 자기의 가족에게로 돌아갔으니 곧 각기 그 곳에서 나와서 자기의 기업으로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 Israelites left that place and went home to their tribes and clans, each to his own inheritance.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때에 이스라엘에 왕이 없으므로 사람이 각기 자기의 소견에 옳은 대로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Israel had no king; everyone did as he saw fit.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이르되 이스라엘의 하나님 여호와여 어찌하여 이스라엘에 이런 일이 생겨서 오늘 이스라엘 중에 한 지파가 없어지게 하시나이까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the God of Israel," they cried, "why has this happened to Israel? Why should one tribe be missing from Israel today?"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이튿날에 백성이 일찍이 일어나 거기에 한 제단을 쌓고 번제와 화목제를 드렸더라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day the people built an altar and presented burnt offerings and fellowship offerings.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 자손이 이르되 이스라엘 온 지파 중에 총회와 함께 하여 여호와 앞에 올라오지 아니한 자가 누구냐 하니 이는 그들이 크게 맹세하기를 미스바에 와서 여호와 앞에 이르지 아니하는 자는 반드시 죽일 것이라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Israelites asked, "Who from all the tribes of Israel has failed to assemble before the LORD?" For they had taken a solemn oath that anyone who failed to assemble before the LORD at Mizpah should certainly be put to death.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 자손이 그들의 형제 베냐민을 위하여 뉘우쳐 이르되 오늘 이스라엘 중에 한 지파가 끊어졌도다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Israelites grieved for their brothers, the Benjamites. "Today one tribe is cut off from Israel," they said.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남은 자들에게 우리가 어떻게 하면 아내를 얻게 하리요 우리가 전에 여호와로 맹세하여 우리의 딸을 그들의 아내로 주지 아니하리라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we provide wives for those who are left, since we have taken an oath by the LORD not to give them any of our daughters in marriage?"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이르되 이스라엘 지파 중 미스바에 올라와서 여호와께 이르지 아니한 자가 누구냐 하고 본즉 야베스 길르앗에서는 한 사람도 진영에 이르러 총회에 참여하지 아니하였으니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asked, "Which one of the tribes of Israel failed to assemble before the LORD at Mizpah?" They discovered that no one from Jabesh Gilead had come to the camp for the assembly.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백성을 계수할 때에 야베스 길르앗 주민이 하나도 거기 없음을 보았음이라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when they counted the people, they found that none of the people of Jabesh Gilead were there.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