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여룹바알의 아들 아비멜렉이 세겜에 가서 그의 어머니의 형제에게 이르러 그들과 그의 외조부의 집의 온 가족에게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Abimelech son of Jerub-Baal went to his mother's brothers in Shechem and said to them and to all his mother's clan,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나무들이 또 무화과나무에게 이르되 너는 와서 우리 위에 왕이 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the trees said to the fig tree, `Come and be our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무화과나무가 그들에게 이르되 나의 단 것과 나의 아름다운 열매를 내가 어찌 버리고 가서 나무들 위에 우쭐대리요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fig tree replied, `Should I give up my fruit, so good and sweet, to hold sway over the trees?'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나무들이 또 포도나무에게 이르되 너는 와서 우리 위에 왕이 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trees said to the vine, `Come and be our king.'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포도나무가 그들에게 이르되 하나님과 사람을 기쁘게 하는 내 포도주를 내가 어찌 버리고 가서 나무들 위에 우쭐대리요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vine answered, `Should I give up my wine, which cheers both gods and men, to hold sway over the trees?'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모든 나무가 가시나무에게 이르되 너는 와서 우리 위에 왕이 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all the trees said to the thornbush, `Come and be our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가시나무가 나무들에게 이르되 만일 너희가 참으로 내게 기름을 부어 너희 위에 왕으로 삼겠거든 와서 내 그늘에 피하라 그리하지 아니하면 불이 가시나무에서 나와서 레바논의 백향목을 사를 것이니라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thornbush said to the trees, `If you really want to anoint me king over you, come and take refuge in my shade; but if not, then let fire come out of the thornbush and consume the cedars of Lebanon!'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이제 너희가 아비멜렉을 세워 왕으로 삼았으니 너희가 행한 것이 과연 진실하고 의로우냐 이것이 여룹바알과 그의 집을 선대함이냐 이것이 그의 손이 행한 대로 그에게 보답함이냐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you have acted honorably and in good faith when you made Abimelech king, and if you have been fair to Jerub-Baal and his family, and if you have treated him as he deserves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우리 아버지가 전에 죽음을 무릅쓰고 너희를 위하여 싸워 미디안의 손에서 너희를 건져냈거늘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think that my father fought for you, risked his life to rescue you from the hand of Midian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오늘 일어나 우리 아버지의 집을 쳐서 그의 아들 칠십 명을 한 바위 위에서 죽이고 그의 여종의 아들 아비멜렉이 너희 형제가 된다고 그를 세워 세겜 사람들 위에 왕으로 삼았도다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today you have revolted against my father's family, murdered his seventy sons on a single stone, and made Abimelech, the son of his slave girl, king over the citizens of Shechem because he is your brother)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만일 너희가 오늘 여룹바알과 그의 집을 대접한 것이 진실하고 의로운 일이면 너희가 아비멜렉으로 말미암아 기뻐할 것이요 아비멜렉도 너희로 말미암아 기뻐하려니와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then you have acted honorably and in good faith toward Jerub-Baal and his family today, may Abimelech be your joy, and may you be his, too!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청하노니 너희는 세겜의 모든 사람들의 귀에 말하라 여룹바알의 아들 칠십 명이 다 너희를 다스림과 한 사람이 너희를 다스림이 어느 것이 너희에게 나으냐 또 나는 너희와 골육임을 기억하라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all the citizens of Shechem, `Which is better for you: to have all seventy of Jerub-Baal's sons rule over you, or just one man?' Remember, I am your flesh and blood."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그렇지 아니하면 아비멜렉에게서 불이 나와서 세겜 사람들과 밀로의 집을 사를 것이요 세겜 사람들과 밀로의 집에서도 불이 나와 아비멜렉을 사를 것이니라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have not, let fire come out from Abimelech and consume you, citizens of Shechem and Beth Millo, and let fire come out from you, citizens of Shechem and Beth Millo, and consume Abimelech!"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요담이 그의 형제 아비멜렉 앞에서 도망하여 피해서 브엘로 가서 거기에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Jotham fled, escaping to Beer, and he lived there because he was afraid of his brother Abimelech.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아비멜렉이 이스라엘을 다스린 지 삼 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Abimelech had governed Israel three years,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하나님이 아비멜렉과 세겜 사람들 사이에 악한 영을 보내시매 세겜 사람들이 아비멜렉을 배반하였으니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sent an evil spirit between Abimelech and the citizens of Shechem, who acted treacherously against Abimelech.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이는 여룹바알의 아들 칠십 명에게 저지른 포학한 일을 갚되 그들을 죽여 피 흘린 죄를 그들의 형제 아비멜렉과 아비멜렉의 손을 도와 그의 형제들을 죽이게 한 세겜 사람들에게로 돌아가게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did this in order that the crime against Jerub-Baal's seventy sons, the shedding of their blood, might be avenged on their brother Abimelech and on the citizens of Shechem, who had helped him murder his brothers.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세겜 사람들이 산들의 꼭대기에 사람을 매복시켜 아비멜렉을 엿보게 하고 그 길로 지나는 모든 자를 다 강탈하게 하니 어떤 사람이 그것을 아비멜렉에게 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opposition to him these citizens of Shechem set men on the hilltops to ambush and rob everyone who passed by, and this was reported to Abimelech.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에벳의 아들 가알이 그의 형제와 더불어 세겜에 이르니 세겜 사람들이 그를 신뢰하니라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Gaal son of Ebed moved with his brothers into Shechem, and its citizens put their confidence in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밭에 가서 포도를 거두어다가 밟아 짜서 연회를 베풀고 그들의 신당에 들어가서 먹고 마시며 아비멜렉을 저주하니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had gone out into the fields and gathered the grapes and trodden them, they held a festival in the temple of their god. While they were eating and drinking, they cursed Abimelech.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에벳의 아들 가알이 이르되 아비멜렉은 누구며 세겜은 누구기에 우리가 아비멜렉을 섬기리요 그가 여룹바알의 아들이 아니냐 그의 신복은 스불이 아니냐 차라리 세겜의 아버지 하몰의 후손을 섬길 것이라 우리가 어찌 아비멜렉을 섬기리요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Gaal son of Ebed said, "Who is Abimelech, and who is Shechem, that we should be subject to him? Isn't he Jerub-Baal's son, and isn't Zebul his deputy? Serve the men of Hamor, Shechem's father! Why should we serve Abimelech?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 백성이 내 수하에 있었더라면 내가 아비멜렉을 제거하였으리라 하고 아비멜렉에게 이르되 네 군대를 증원해서 나오라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this people were under my command! Then I would get rid of him. I would say to Abimelech, `Call out your whole army!'"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어머니의 형제들이 그를 위하여 이 모든 말을 세겜의 모든 사람들의 귀에 말하매 그들의 마음이 아비멜렉에게로 기울어서 이르기를 그는 우리 형제라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brothers repeated all this to the citizens of Shechem, they were inclined to follow Abimelech, for they said, "He is our brother."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성읍의 방백 스불이 에벳의 아들 가알의 말을 듣고 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Zebul the governor of the city heard what Gaal son of Ebed said, he was very angry.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사자들을 아비멜렉에게 가만히 보내어 이르되 보소서 에벳의 아들 가알과 그의 형제들이 세겜에 이르러 그 성읍이 당신을 대적하게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cover he sent messengers to Abimelech, saying, "Gaal son of Ebed and his brothers have come to Shechem and are stirring up the city against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당신은 당신과 함께 있는 백성과 더불어 밤에 일어나 밭에 매복하였다가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during the night you and your men should come and lie in wait in the fields.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아침 해 뜰 때에 당신이 일찍 일어나 이 성읍을 엄습하면 가알 및 그와 함께 있는 백성이 나와서 당신을 대적하리니 당신은 기회를 보아 그에게 행하소서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at sunrise, advance against the city. When Gaal and his men come out against you, do whatever your hand finds to do."</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아비멜렉과 그와 함께 있는 모든 백성이 밤에 일어나 네 떼로 나누어 세겜에 맞서 매복하였더니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Abimelech and all his troops set out by night and took up concealed positions near Shechem in four companies.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에벳의 아들 가알이 나와서 성읍 문 입구에 설 때에 아비멜렉과 그와 함께 있는 백성이 매복하였던 곳에서 일어난지라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Gaal son of Ebed had gone out and was standing at the entrance to the city gate just as Abimelech and his soldiers came out from their hiding place.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가알이 그 백성을 보고 스불에게 이르되 보라 백성이 산 꼭대기에서부터 내려오는도다 하니 스불이 그에게 이르되 네가 산 그림자를 사람으로 보았느니라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Gaal saw them, he said to Zebul, "Look, people are coming down from the tops of the mountains!" Zebul replied, "You mistake the shadows of the mountains for men."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가알이 다시 말하여 이르되 보라 백성이 밭 가운데를 따라 내려오고 또 한 떼는 므오느님 상수리나무 길을 따라 오는도다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Gaal spoke up again: "Look, people are coming down from the center of the land, and a company is coming from the direction of the soothsayers' tree."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스불이 그에게 이르되 네가 전에 말하기를 아비멜렉이 누구이기에 우리가 그를 섬기리요 하던 그 입이 이제 어디 있느냐 이들이 네가 업신여기던 그 백성이 아니냐 청하노니 이제 나가서 그들과 싸우라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Zebul said to him, "Where is your big talk now, you who said, `Who is Abimelech that we should be subject to him?' Aren't these the men you ridiculed? Go out and fight them!"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가알이 세겜 사람들보다 앞에 서서 나가 아비멜렉과 싸우다가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Gaal led out the citizens of Shechem and fought Abimelech.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바알브릿 신전에서 은 칠십 개를 내어 그에게 주매 아비멜렉이 그것으로 방탕하고 경박한 사람들을 사서 자기를 따르게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gave him seventy shekels of silver from the temple of Baal-Berith, and Abimelech used it to hire reckless adventurers, who became his followers.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아비멜렉이 그를 추격하니 그 앞에서 도망하였고 부상하여 엎드러진 자가 많아 성문 입구까지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Abimelech chased him, and many fell wounded in the flight -- all the way to the entrance to the gate.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아비멜렉은 아루마에 거주하고 스불은 가알과 그의 형제들을 쫓아내어 세겜에 거주하지 못하게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Abimelech stayed in Arumah, and Zebul drove Gaal and his brothers out of Shechem.</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이튿날 백성이 밭으로 나오매 사람들이 그것을 아비멜렉에게 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people of Shechem went out to the fields, and this was reported to Abimelech.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아비멜렉이 자기 백성을 세 무리로 나누어 밭에 매복시켰더니 백성이 성에서 나오는 것을 보고 일어나 그들을 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took his men, divided them into three companies and set an ambush in the fields. When he saw the people coming out of the city, he rose to attack them.</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아비멜렉과 그 떼는 돌격하여 성문 입구에 서고 두 무리는 밭에 있는 자들에게 돌격하여 그들을 죽이니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Abimelech and the companies with him rushed forward to a position at the entrance to the city gate. Then two companies rushed upon those in the fields and struck them down.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아비멜렉이 그 날 종일토록 그 성을 쳐서 마침내는 점령하고 거기 있는 백성을 죽이며 그 성을 헐고 소금을 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that day Abimelech pressed his attack against the city until he had captured it and killed its people. Then he destroyed the city and scattered salt over it.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세겜 망대의 모든 사람들이 이를 듣고 엘브릿 신전의 보루로 들어갔더니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the citizens in the tower of Shechem went into the stronghold of the temple of El-Berith.</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세겜 망대의 모든 사람들이 모인 것이 아비멜렉에게 알려지매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Abimelech heard that they had assembled there,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아비멜렉 및 그와 함께 있는 모든 백성이 살몬 산에 오르고 아비멜렉이 손에 도끼를 들고 나뭇가지를 찍어 그것을 들어올려 자기 어깨에 메고 그와 함께 있는 백성에게 이르되 너희는 내가 행하는 것을 보나니 빨리 나와 같이 행하라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all his men went up Mount Zalmon. He took an ax and cut off some branches, which he lifted to his shoulders. He ordered the men with him, "Quick! Do what you have seen me do!"</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모든 백성들도 각각 나뭇가지를 찍어서 아비멜렉을 따라 보루 위에 놓고 그것들이 얹혀 있는 보루에 불을 놓으매 세겜 망대에 있는 사람들이 다 죽었으니 남녀가 약 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men cut branches and followed Abimelech. They piled them against the stronghold and set it on fire over the people inside. So all the people in the tower of Shechem, about a thousand men and women, also died.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오브라에 있는 그의 아버지의 집으로 가서 여룹바알의 아들 곧 자기 형제 칠십 명을 한 바위 위에서 죽였으되 다만 여룹바알의 막내 아들 요담은 스스로 숨었으므로 남으니라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 his father's home in Ophrah and on one stone murdered his seventy brothers, the sons of Jerub-Baal. But Jotham, the youngest son of Jerub-Baal, escaped by hiding.</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아비멜렉이 데베스에 가서 데베스에 맞서 진 치고 그것을 점령하였더니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Abimelech went to Thebez and besieged it and captured it.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성읍 중에 견고한 망대가 있으므로 그 성읍 백성의 남녀가 모두 그리로 도망하여 들어가서 문을 잠그고 망대 꼭대기로 올라간지라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Inside the city, however, was a strong tower, to which all the men and women -- all the people of the city -- fled. They locked themselves in and climbed up on the tower roof.</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아비멜렉이 망대 앞에 이르러 공격하며 망대의 문에 가까이 나아가서 그것을 불사르려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Abimelech went to the tower and stormed it. But as he approached the entrance to the tower to set it on fire,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한 여인이 맷돌 위짝을 아비멜렉의 머리 위에 내려 던져 그의 두개골을 깨뜨리니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woman dropped an upper millstone on his head and cracked his skull.</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아비멜렉이 자기의 무기를 든 청년을 급히 불러 그에게 이르되 너는 칼을 빼어 나를 죽이라 사람들이 나를 가리켜 이르기를 여자가 그를 죽였다 할까 하노라 하니 그 청년이 그를 찌르매 그가 죽은지라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Hurriedly he called to his armor-bearer, "Draw your sword and kill me, so that they can't say, `A woman killed him.'" So his servant ran him through, and he died.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이스라엘 사람들이 아비멜렉이 죽은 것을 보고 각각 자기 처소로 떠나갔더라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saw that Abimelech was dead, they went home.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아비멜렉이 그의 형제 칠십 명을 죽여 자기 아버지에게 행한 악행을 하나님이 이같이 갚으셨고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God repaid the wickedness that Abimelech had done to his father by murdering his seventy brothers.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또 세겜 사람들의 모든 악행을 하나님이 그들의 머리에 갚으셨으니 여룹바알의 아들 요담의 저주가 그들에게 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also made the men of Shechem pay for all their wickedness. The curse of Jotham son of Jerub-Baal came on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세겜의 모든 사람과 밀로 모든 족속이 모여서 세겜에 있는 상수리나무 기둥 곁에서 아비멜렉을 왕으로 삼으니라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citizens of Shechem and Beth Millo gathered beside the great tree at the pillar in Shechem to crown Abimelech king.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사람들이 요담에게 그 일을 알리매 요담이 그리심 산 꼭대기로 가서 서서 그의 목소리를 높여 그들에게 외쳐 이르되 세겜 사람들아 내 말을 들으라 그리하여야 하나님이 너희의 말을 들으시리라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Jotham was told about this, he climbed up on the top of Mount Gerizim and shouted to them, "Listen to me, citizens of Shechem, so that God may listen to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하루는 나무들이 나가서 기름을 부어 자신들 위에 왕으로 삼으려 하여 감람나무에게 이르되 너는 우리 위에 왕이 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the trees went out to anoint a king for themselves. They said to the olive tree, `Be our 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감람나무가 그들에게 이르되 내게 있는 나의 기름은 하나님과 사람을 영화롭게 하나니 내가 어찌 그것을 버리고 가서 나무들 위에 우쭐대리요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olive tree answered, `Should I give up my oil, by which both gods and men are honored, to hold sway over the trees?'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