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봄비가 올 때에 여호와 곧 구름을 일게 하시는 여호와께 비를 구하라 무리에게 소낙비를 내려서 밭의 채소를 각 사람에게 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Ask the LORD for rain in the springtime; it is the LORD who makes the storm clouds. He gives showers of rain to men, and plants of the field to everyone.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그들을 애굽 땅에서 돌아오게 하며 그들을 앗수르에서부터 모으며 길르앗 땅과 레바논으로 그들을 이끌어 가리니 그들이 거할 곳이 부족하리라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bring them back from Egypt and gather them from Assyria. I will bring them to Gilead and Lebanon, and there will not be room enough for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그들이 고난의 바다를 지나갈 때에 바다 물결을 치리니 나일의 깊은 곳이 다 마르겠고 앗수르의 교만이 낮아지겠고 애굽의 규가 없어지리라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pass through the sea of trouble; the surging sea will be subdued and all the depths of the Nile will dry up. Assyria's pride will be brought down and Egypt's scepter will pass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그들로 나 여호와를 의지하여 견고하게 하리니 그들이 내 이름으로 행하리라 나 여호와의 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strengthen them in the LORD and in his name they will walk," declares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드라빔들은 허탄한 것을 말하며 복술자는 진실하지 않은 것을 보고 거짓 꿈을 말한즉 그 위로가 헛되므로 백성들이 양 같이 유리하며 목자가 없으므로 곤고를 당하나니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idols speak deceit, diviners see visions that lie; they tell dreams that are false, they give comfort in vain. Therefore the people wander like sheep oppressed for lack of a shepherd.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목자들에게 노를 발하며 내가 숫염소들을 벌하리라 만군의 여호와가 그 무리 곧 유다 족속을 돌보아 그들을 전쟁의 준마와 같게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"My anger burns against the shepherds, and I will punish the leaders; for the LORD Almighty will care for his flock, the house of Judah, and make them like a proud horse in battle.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모퉁잇돌이 그에게서, 말뚝이 그에게서, 싸우는 활이 그에게서, 권세 잡은 자가 다 일제히 그에게서 나와서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Judah will come the cornerstone, from him the tent peg, from him the battle bow, from him every ruler.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싸울 때에 용사 같이 거리의 진흙 중에 원수를 밟을 것이라 여호와가 그들과 함께 한즉 그들이 싸워 말 탄 자들을 부끄럽게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Together they will be like mighty men trampling the muddy streets in battle. Because the LORD is with them, they will fight and overthrow the horsemen.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유다 족속을 견고하게 하며 요셉 족속을 구원할지라 내가 그들을 긍휼히 여김으로 그들이 돌아오게 하리니 그들은 내가 내버린 일이 없었음 같이 되리라 나는 그들의 하나님 여호와라 내가 그들에게 들으리라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strengthen the house of Judah and save the house of Joseph. I will restore them because I have compassion on them. They will be as though I had not rejected them, for I am the LORD their God and I will answer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에브라임이 용사 같아서 포도주를 마심 같이 마음이 즐거울 것이요 그들의 자손은 보고 기뻐하며 여호와로 말미암아 마음에 즐거워하리라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Ephraimites will become like mighty men, and their hearts will be glad as with wine. Their children will see it and be joyful; their hearts will rejoice in the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그들을 향하여 휘파람을 불어 그들을 모을 것은 내가 그들을 구속하였음이라 그들이 전에 번성하던 것 같이 번성하리라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signal for them and gather them in. Surely I will redeem them; they will be as numerous as before.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그들을 여러 백성들 가운데 흩으려니와 그들이 먼 곳에서 나를 기억하고 그들이 살아서 그들의 자녀들과 함께 돌아올지라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 scatter them among the peoples, yet in distant lands they will remember me. They and their children will survive, and they will return.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