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레바논아 네 문을 열고 불이 네 백향목을 사르게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Open your doors, O Lebanon, so that fire may devour your cedars!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은총이라 하는 막대기를 취하여 꺾었으니 이는 모든 백성들과 세운 언약을 폐하려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took my staff called Favor and broke it, revoking the covenant I had made with all the nations.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당일에 곧 폐하매 내 말을 지키던 가련한 양들은 이것이 여호와의 말씀이었던 줄 안지라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revoked on that day, and so the afflicted of the flock who were watching me knew it was the word of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그들에게 이르되 너희가 좋게 여기거든 내 품삯을 내게 주고 그렇지 아니하거든 그만두라 그들이 곧 은 삼십 개를 달아서 내 품삯을 삼은지라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told them, "If you think it best, give me my pay; but if not, keep it." So they paid me thirty pieces of silver.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내게 이르시되 그들이 나를 헤아린 바 그 삯을 토기장이에게 던지라 하시기로 내가 곧 그 은 삼십 개를 여호와의 전에서 토기장이에게 던지고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me, "Throw it to the potter" -- the handsome price at which they priced me! So I took the thirty pieces of silver and threw them into the house of the LORD to the potter.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또 연합이라 하는 둘째 막대기를 꺾었으니 이는 유다와 이스라엘 형제의 의리를 끊으려 함이었느니라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broke my second staff called Union, breaking the brotherhood between Judah and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내게 이르시되 너는 또 어리석은 목자의 기구들을 빼앗을지니라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 "Take again the equipment of a foolish shepherd.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보라 내가 한 목자를 이 땅에 일으키리니 그가 없어진 자를 마음에 두지 아니하며 흩어진 자를 찾지 아니하며 상한 자를 고치지 아니하며 강건한 자를 먹이지 아니하고 오히려 살진 자의 고기를 먹으며 또 그 굽을 찢으리라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going to raise up a shepherd over the land who will not care for the lost, or seek the young, or heal the injured, or feed the healthy, but will eat the meat of the choice sheep, tearing off their hoofs.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화 있을진저 양 떼를 버린 못된 목자여 칼이 그의 팔과 오른쪽 눈에 내리리니 그의 팔이 아주 마르고 그의 오른쪽 눈이 아주 멀어 버릴 것이라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the worthless shepherd, who deserts the flock! May the sword strike his arm and his right eye! May his arm be completely withered, his right eye totally blinded!" An Oracle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 잣나무여 곡할지어다 백향목이 넘어졌고 아름다운 나무들이 쓰러졌음이로다 바산의 상수리나무들아 곡할지어다 무성한 숲이 엎드러졌도다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Wail, O pine tree, for the cedar has fallen; the stately trees are ruined! Wail, oaks of Bashan; the dense forest has been cut down!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목자들의 곡하는 소리가 남이여 그들의 영화로운 것이 쓰러졌음이로다 어린 사자의 부르짖는 소리가 남이여 이는 요단의 자랑이 쓰러졌음이로다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the wail of the shepherds; their rich pastures are destroyed! Listen to the roar of the lions; the lush thicket of the Jordan is ruined!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 나의 하나님이 이르시되 너는 잡혀 죽을 양 떼를 먹이라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my God says: "Pasture the flock marked for slaughter.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사들인 자들은 그들을 잡아도 죄가 없다 하고 판 자들은 말하기를 내가 부요하게 되었은즉 여호와께 찬송하리라 하고 그들의 목자들은 그들을 불쌍히 여기지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buyers slaughter them and go unpunished. Those who sell them say, `Praise the LORD, I am rich!' Their own shepherds do not spare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여호와가 말하노라 내가 다시는 이 땅 주민을 불쌍히 여기지 아니하고 그 사람들을 각각 그 이웃의 손과 임금의 손에 넘기리니 그들이 이 땅을 칠지라도 내가 그들의 손에서 건져내지 아니하리라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will no longer have pity on the people of the land," declares the LORD. "I will hand everyone over to his neighbor and his king. They will oppress the land, and I will not rescue them from their hands."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잡혀 죽을 양 떼를 먹이니 참으로 가련한 양들이라 내가 막대기 둘을 취하여 하나는 은총이라 하며 하나는 연합이라 하고 양 떼를 먹일새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pastured the flock marked for slaughter, particularly the oppressed of the flock. Then I took two staffs and called one Favor and the other Union, and I pastured the flock.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한 달 동안에 내가 그 세 목자를 제거하였으니 이는 내 마음에 그들을 싫어하였고 그들의 마음에도 나를 미워하였음이라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one month I got rid of the three shepherds. The flock detested me, and I grew weary of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이르되 내가 너희를 먹이지 아니하리라 죽는 자는 죽는 대로, 망하는 자는 망하는 대로, 나머지는 서로 살을 먹는 대로 두리라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"I will not be your shepherd. Let the dying die, and the perishing perish. Let those who are left eat one another's flesh."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