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날이 이르리라 그 날에 네 재물이 약탈되어 네 가운데에서 나누이리라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day of the LORD is coming when your plunder will be divided among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온 땅이 아라바 같이 되되 게바에서 예루살렘 남쪽 림몬까지 이를 것이며 예루살렘이 높이 들려 그 본처에 있으리니 베냐민 문에서부터 첫 문 자리와 성 모퉁이 문까지 또 하나넬 망대에서부터 왕의 포도주 짜는 곳까지라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land, from Geba to Rimmon, south of Jerusalem, will become like the Arabah. But Jerusalem will be raised up and remain in its place, from the Benjamin Gate to the site of the First Gate, to the Corner Gate, and from the Tower of Hananel to the royal winepresses.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사람이 그 가운데에 살며 다시는 저주가 있지 아니하리니 예루살렘이 평안히 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inhabited; never again will it be destroyed. Jerusalem will be secure.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예루살렘을 친 모든 백성에게 여호와께서 내리실 재앙은 이러하니 곧 섰을 때에 그들의 살이 썩으며 그들의 눈동자가 눈구멍 속에서 썩으며 그들의 혀가 입 속에서 썩을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plague with which the LORD will strike all the nations that fought against Jerusalem: Their flesh will rot while they are still standing on their feet, their eyes will rot in their sockets, and their tongues will rot in their mouths.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날에 여호와께서 그들을 크게 요란하게 하시리니 피차 손으로 붙잡으며 피차 손을 들어 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men will be stricken by the LORD with great panic. Each man will seize the hand of another, and they will attack each other.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유다도 예루살렘에서 싸우리니 이 때에 사방에 있는 이방 나라들의 보화 곧 금 은과 의복이 심히 많이 모여질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too will fight at Jerusalem. The wealth of all the surrounding nations will be collected -- great quantities of gold and silver and clothing.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말과 노새와 낙타와 나귀와 그 진에 있는 모든 가축에게 미칠 재앙도 그 재앙과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similar plague will strike the horses and mules, the camels and donkeys, and all the animals in those camps.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예루살렘을 치러 왔던 이방 나라들 중에 남은 자가 해마다 올라와서 그 왕 만군의 여호와께 경배하며 초막절을 지킬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survivors from all the nations that have attacked Jerusalem will go up year after year to worship the King, the LORD Almighty, and to celebrate the Feast of Tabernacles.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땅에 있는 족속들 중에 그 왕 만군의 여호와께 경배하러 예루살렘에 올라오지 아니하는 자들에게는 비를 내리지 아니하실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of the peoples of the earth do not go up to Jerusalem to worship the King, the LORD Almighty, they will have no rain.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애굽 족속이 올라오지 아니할 때에는 비 내림이 있지 아니하리니 여호와께서 초막절을 지키러 올라오지 아니하는 이방 나라들의 사람을 치시는 재앙을 그에게 내리실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Egyptian people do not go up and take part, they will have no rain. The LORD will bring on them the plague he inflicts on the nations that do not go up to celebrate the Feast of Tabernacles.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애굽 사람이나 이방 나라 사람이나 초막절을 지키러 올라오지 아니하는 자가 받을 벌이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punishment of Egypt and the punishment of all the nations that do not go up to celebrate the Feast of Tabernacles.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이방 나라들을 모아 예루살렘과 싸우게 하리니 성읍이 함락되며 가옥이 약탈되며 부녀가 욕을 당하며 성읍 백성이 절반이나 사로잡혀 가려니와 남은 백성은 성읍에서 끊어지지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gather all the nations to Jerusalem to fight against it; the city will be captured, the houses ransacked, and the women raped. Half of the city will go into exile, but the rest of the people will not be taken from the city.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날에는 말 방울에까지 여호와께 성결이라 기록될 것이라 여호와의 전에 있는 모든 솥이 제단 앞 주발과 다름이 없을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HOLY TO THE LORD will be inscribed on the bells of the horses, and the cooking pots in the LORD's house will be like the sacred bowls in front of the altar.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예루살렘과 유다의 모든 솥이 만군의 여호와의 성물이 될 것인즉 제사 드리는 자가 와서 이 솥을 가져다가 그것으로 고기를 삶으리라 그 날에는 만군의 여호와의 전에 가나안 사람이 다시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pot in Jerusalem and Judah will be holy to the LORD Almighty, and all who come to sacrifice will take some of the pots and cook in them. And on that day there will no longer be a Canaanite in the house of the LORD Almighty.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때에 여호와께서 나가사 그 이방 나라들을 치시되 이왕의 전쟁 날에 싸운 것 같이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go out and fight against those nations, as he fights in the day of battle.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날에 그의 발이 예루살렘 앞 곧 동쪽 감람 산에 서실 것이요 감람 산은 그 한 가운데가 동서로 갈라져 매우 큰 골짜기가 되어서 산 절반은 북으로, 절반은 남으로 옮기고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his feet will stand on the Mount of Olives, east of Jerusalem, and the Mount of Olives will be split in two from east to west, forming a great valley, with half of the mountain moving north and half moving south.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산 골짜기는 아셀까지 이를지라 너희가 그 산 골짜기로 도망하되 유다 왕 웃시야 때에 지진을 피하여 도망하던 것 같이 하리라 나의 하나님 여호와께서 임하실 것이요 모든 거룩한 자들이 주와 함께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flee by my mountain valley, for it will extend to Azel. You will flee as you fled from the earthquake in the days of Uzziah king of Judah. Then the LORD my God will come, and all the holy ones with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날에는 빛이 없겠고 광명한 것들이 떠날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there will be no light, no cold or frost.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아시는 한 날이 있으리니 낮도 아니요 밤도 아니라 어두워 갈 때에 빛이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a unique day, without daytime or nighttime -- a day known to the LORD. When evening comes, there will be light.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날에 생수가 예루살렘에서 솟아나서 절반은 동해로, 절반은 서해로 흐를 것이라 여름에도 겨울에도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living water will flow out from Jerusalem, half to the eastern sea and half to the western sea, in summer and in winter.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천하의 왕이 되시리니 그 날에는 여호와께서 홀로 한 분이실 것이요 그의 이름이 홀로 하나이실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be king over the whole earth. On that day there will be one LORD, and his name the only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