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또 눈을 들어 본즉 한 사람이 측량줄을 그의 손에 잡았기로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looked up -- and there before me was a man with a measuring line in his hand!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여호와의 말씀에 시온의 딸아 노래하고 기뻐하라 이는 내가 와서 네 가운데에 머물 것임이라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"Shout and be glad, O Daughter of Zion. For I am coming, and I will live among you," declares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날에 많은 나라가 여호와께 속하여 내 백성이 될 것이요 나는 네 가운데에 머물리라 네가 만군의 여호와께서 나를 네게 보내신 줄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"Many nations will be joined with the LORD in that day and will become my people. I will live among you and you will know that the LORD Almighty has sent me to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장차 유다를 거룩한 땅에서 자기 소유를 삼으시고 다시 예루살렘을 택하시리니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inherit Judah as his portion in the holy land and will again choose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모든 육체가 여호와 앞에서 잠잠할 것은 여호와께서 그의 거룩한 처소에서 일어나심이니라 하라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still before the LORD, all mankind, because he has roused himself from his holy dwelling."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네가 어디로 가느냐 물은즉 그가 내게 대답하되 예루살렘을 측량하여 그 너비와 길이를 보고자 하노라 하고 말할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asked, "Where are you going?" He answered me, "To measure Jerusalem, to find out how wide and how long it is."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내게 말하는 천사가 나가고 다른 천사가 나와서 그를 맞으며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angel who was speaking to me left, and another angel came to meet him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이르되 너는 달려가서 그 소년에게 말하여 이르기를 예루살렘은 그 가운데 사람과 가축이 많으므로 성곽 없는 성읍이 될 것이라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said to him: "Run, tell that young man, `Jerusalem will be a city without walls because of the great number of men and livestock in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말씀에 내가 불로 둘러싼 성곽이 되며 그 가운데에서 영광이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myself will be a wall of fire around it,' declares the LORD, `and I will be its glory within.'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오호라 너희는 북방 땅에서 도피할지어다 여호와의 말씀이니라 이는 내가 너희를 하늘 사방에 바람 같이 흩어지게 하였음이니라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"Come! Come! Flee from the land of the north," declares the LORD, "for I have scattered you to the four winds of heaven," declares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바벨론 성에 거주하는 시온아 이제 너는 피할지니라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O Zion! Escape, you who live in the Daughter of Babylon!"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만군의 여호와께서 이같이 말씀하시되 영광을 위하여 나를 너희를 노략한 여러 나라로 보내셨나니 너희를 범하는 자는 그의 눈동자를 범하는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is what the LORD Almighty says: "After he has honored me and has sent me against the nations that have plundered you -- for whoever touches you touches the apple of his eye 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스가랴 Zechariah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손을 그들 위에 움직인즉 그들이 자기를 섬기던 자들에게 노략거리가 되리라 하셨나니 너희가 만군의 여호와께서 나를 보내신 줄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surely raise my hand against them so that their slaves will plunder them. Then you will know that the LORD Almighty has sent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