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또 눈을 들어 본즉 네 병거가 두 산 사이에서 나오는데 그 산은 구리 산이더라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up again -- and there before me were four chariots coming out from between two mountains -- mountains of bronze!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사로잡힌 자 가운데 바벨론에서부터 돌아온 헬대와 도비야와 여다야가 스바냐의 아들 요시아의 집에 들어갔나니 너는 이 날에 그 집에 들어가서 그들에게서 받되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silver and gold from the exiles Heldai, Tobijah and Jedaiah, who have arrived from Babylon. Go the same day to the house of Josiah son of Zephaniah.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은과 금을 받아 면류관을 만들어 여호사닥의 아들 대제사장 여호수아의 머리에 씌우고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silver and gold and make a crown, and set it on the head of the high priest, Joshua son of Jehozadak.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말하여 이르기를 만군의 여호와께서 이같이 말씀하시되 보라 싹이라 이름하는 사람이 자기 곳에서 돋아나서 여호와의 전을 건축하리라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him this is what the LORD Almighty says: `Here is the man whose name is the Branch, and he will branch out from his place and build the temple of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여호와의 전을 건축하고 영광도 얻고 그 자리에 앉아서 다스릴 것이요 또 제사장이 자기 자리에 있으리니 이 둘 사이에 평화의 의논이 있으리라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he who will build the temple of the LORD, and he will be clothed with majesty and will sit and rule on his throne. And he will be a priest on his throne. And there will be harmony between the two.'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면류관은 헬렘과 도비야와 여다야와 스바냐의 아들 헨을 기념하기 위하여 여호와의 전 안에 두라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crown will be given to Heldai, Tobijah, Jedaiah and Hen son of Zephaniah as a memorial in the temple of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먼 데 사람들이 와서 여호와의 전을 건축하리니 만군의 여호와께서 나를 너희에게 보내신 줄을 너희가 알리라 너희가 만일 너희의 하나님 여호와의 말씀을 들을진대 이같이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are far away will come and help to build the temple of the LORD, and you will know that the LORD Almighty has sent me to you. This will happen if you diligently obey the LORD your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첫째 병거는 붉은 말들이, 둘째 병거는 검은 말들이,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chariot had red horses, the second black,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셋째 병거는 흰 말들이, 넷째 병거는 어룽지고 건장한 말들이 메었는지라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white, and the fourth dappled -- all of them powerful.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내게 말하는 천사에게 물어 이르되 내 주여 이것들이 무엇이니이까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asked the angel who was speaking to me, "What are these, my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천사가 대답하여 이르되 이는 하늘의 네 바람인데 온 세상의 주 앞에 서 있다가 나가는 것이라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answered me, "These are the four spirits of heaven, going out from standing in the presence of the Lord of the whole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검은 말은 북쪽 땅으로 나가고 흰 말은 그 뒤를 따르고 어룽진 말은 남쪽 땅으로 나가고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with the black horses is going toward the north country, the one with the white horses toward the west, and the one with the dappled horses toward the south."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건장한 말은 나가서 땅에 두루 다니고자 하니 그가 이르되 너희는 여기서 나가서 땅에 두루 다니라 하매 곧 땅에 두루 다니더라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powerful horses went out, they were straining to go throughout the earth. And he said, "Go throughout the earth!" So they went throughout the earth.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내게 외쳐 말하여 이르되 북쪽으로 나간 자들이 북쪽에서 내 영을 쉬게 하였느니라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called to me, "Look, those going toward the north country have given my Spirit rest in the land of the north."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