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다리오 왕 제사년 아홉째 달 곧 기슬래월 사일에 여호와의 말씀이 스가랴에게 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fourth year of King Darius, the word of the LORD came to Zechariah on the fourth day of the ninth month, the month of Kislev.</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과부와 고아와 나그네와 궁핍한 자를 압제하지 말며 서로 해하려고 마음에 도모하지 말라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oppress the widow or the fatherless, the alien or the poor. In your hearts do not think evil of each other.'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듣기를 싫어하여 등을 돌리며 듣지 아니하려고 귀를 막으며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refused to pay attention; stubbornly they turned their backs and stopped up their ears.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마음을 금강석 같게 하여 율법과 만군의 여호와가 그의 영으로 옛 선지자들을 통하여 전한 말을 듣지 아니하므로 큰 진노가 만군의 여호와께로부터 나왔도다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their hearts as hard as flint and would not listen to the law or to the words that the LORD Almighty had sent by his Spirit through the earlier prophets. So the LORD Almighty was very angry.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불러도 그들이 듣지 아니한 것처럼 그들이 불러도 내가 듣지 아니하리라 만군의 여호와가 말하였느니라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called, they did not listen; so when they called, I would not listen,' says the LORD Almighty.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그들을 바람으로 불어 알지 못하던 여러 나라에 흩었느니라 그 후에 이 땅이 황폐하여 오고 가는 사람이 없었나니 이는 그들이 아름다운 땅을 황폐하게 하였음이니라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scattered them with a whirlwind among all the nations, where they were strangers. The land was left so desolate behind them that no one could come or go. This is how they made the pleasant land desolate.'"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때에 벧엘 사람이 사레셀과 레겜멜렉과 그의 부하들을 보내어 여호와께 은혜를 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Bethel had sent Sharezer and Regem-Melech, together with their men, to entreat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만군의 여호와의 전에 있는 제사장들과 선지자들에게 물어 이르되 내가 여러 해 동안 행한 대로 오월 중에 울며 근신하리이까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asking the priests of the house of the LORD Almighty and the prophets, "Should I mourn and fast in the fifth month, as I have done for so many years?"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만군의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Almighty came to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온 땅의 백성과 제사장들에게 이르라 너희가 칠십 년 동안 다섯째 달과 일곱째 달에 금식하고 애통하였거니와 그 금식이 나를 위하여, 나를 위하여 한 것이냐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"Ask all the people of the land and the priests, `When you fasted and mourned in the fifth and seventh months for the past seventy years, was it really for me that you fasted?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너희가 먹고 마실 때에 그것은 너희를 위하여 먹고 너희를 위하여 마시는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 were eating and drinking, were you not just feasting for yourselves?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예루살렘과 사면 성읍에 백성이 평온히 거주하며 남방과 평원에 사람이 거주할 때에 여호와가 옛 선지자들을 통하여 외친 말씀이 있지 않으냐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these not the words the LORD proclaimed through the earlier prophets when Jerusalem and its surrounding towns were at rest and prosperous, and the Negev and the western foothills were settled?'"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여호와의 말씀이 스가랴에게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word of the LORD came again to Zechariah: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스가랴 Zechariah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만군의 여호와가 이같이 말하여 이르시기를 너희는 진실한 재판을 행하며 서로 인애와 긍휼을 베풀며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says: `Administer true justice; show mercy and compassion to one another.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