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만군의 여호와의 말씀이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word of the LORD Almighty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날 전에는 사람도 삯을 얻지 못하였고 짐승도 삯을 받지 못하였으며 사람이 원수로 말미암아 평안히 출입하지 못하였으나 내가 모든 사람을 서로 풀어 주게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that time there were no wages for man or beast. No one could go about his business safely because of his enemy, for I had turned every man against his neighbor.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만군의 여호와의 말씀이니라 이제는 내가 이 남은 백성을 대하기를 옛날과 같이 아니할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I will not deal with the remnant of this people as I did in the past," declares the LORD Almighty.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곧 평강의 씨앗을 얻을 것이라 포도나무가 열매를 맺으며 땅이 산물을 내며 하늘은 이슬을 내리리니 내가 이 남은 백성으로 이 모든 것을 누리게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seed will grow well, the vine will yield its fruit, the ground will produce its crops, and the heavens will drop their dew. I will give all these things as an inheritance to the remnant of this people.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유다 족속아, 이스라엘 족속아, 너희가 이방인 가운데에서 저주가 되었었으나 이제는 내가 너희를 구원하여 너희가 복이 되게 하리니 두려워하지 말지니라 손을 견고히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have been an object of cursing among the nations, O Judah and Israel, so will I save you, and you will be a blessing. Do not be afraid, but let your hands be strong."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만군의 여호와가 이같이 말하노라 너희 조상들이 나를 격노하게 하였을 때에 내가 그들에게 재앙을 내리기로 뜻하고 뉘우치지 아니하였으나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"Just as I had determined to bring disaster upon you and showed no pity when your fathers angered me," says the LORD Almighty,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이제 내가 다시 예루살렘과 유다 족속에게 은혜를 베풀기로 뜻하였나니 너희는 두려워하지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I have determined to do good again to Jerusalem and Judah. Do not be afraid.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너희가 행할 일은 이러하니라 너희는 이웃과 더불어 진리를 말하며 너희 성문에서 진실하고 화평한 재판을 베풀고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things you are to do: Speak the truth to each other, and render true and sound judgment in your courts;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마음에 서로 해하기를 도모하지 말며 거짓 맹세를 좋아하지 말라 이 모든 일은 내가 미워하는 것이니라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plot evil against your neighbor, and do not love to swear falsely. I hate all this," declares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만군의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word of the LORD Almighty came to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만군의 여호와가 이같이 말하노라 넷째 달의 금식과 다섯째 달의 금식과 일곱째 달의 금식과 열째 달의 금식이 변하여 유다 족속에게 기쁨과 즐거움과 희락의 절기들이 되리니 오직 너희는 진리와 화평을 사랑할지니라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"The fasts of the fourth, fifth, seventh and tenth months will become joyful and glad occasions and happy festivals for Judah. Therefore love truth and peace."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만군의 여호와가 이같이 말하노라 내가 시온을 위하여 크게 질투하며 그를 위하여 크게 분노함으로 질투하노라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"I am very jealous for Zion; I am burning with jealousy for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만군의 여호와가 이와 같이 말하노라 다시 여러 백성과 많은 성읍의 주민이 올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"Many peoples and the inhabitants of many cities will yet come,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성읍 주민이 저 성읍에 가서 이르기를 우리가 속히 가서 만군의 여호와를 찾고 여호와께 은혜를 구하자 하면 나도 가겠노라 하겠으며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inhabitants of one city will go to another and say, `Let us go at once to entreat the LORD and seek the LORD Almighty. I myself am going.'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많은 백성과 강대한 나라들이 예루살렘으로 와서 만군의 여호와를 찾고 여호와께 은혜를 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many peoples and powerful nations will come to Jerusalem to seek the LORD Almighty and to entreat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만군의 여호와가 이와 같이 말하노라 그 날에는 말이 다른 이방 백성 열 명이 유다 사람 하나의 옷자락을 잡을 것이라 곧 잡고 말하기를 하나님이 너희와 함께 하심을 들었나니 우리가 너희와 함께 가려 하노라 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"In those days ten men from all languages and nations will take firm hold of one Jew by the hem of his robe and say, `Let us go with you, because we have heard that God is with you.'" An Oracle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여호와가 이같이 말하노라 내가 시온에 돌아와 예루살렘 가운데에 거하리니 예루살렘은 진리의 성읍이라 일컫겠고 만군의 여호와의 산은 성산이라 일컫게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 will return to Zion and dwell in Jerusalem. Then Jerusalem will be called the City of Truth, and the mountain of the LORD Almighty will be called the Holy Mountain."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만군의 여호와가 이같이 말하노라 예루살렘 길거리에 늙은 남자들과 늙은 여자들이 다시 앉을 것이라 다 나이가 많으므로 저마다 손에 지팡이를 잡을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"Once again men and women of ripe old age will sit in the streets of Jerusalem, each with cane in hand because of his age.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성읍 거리에 소년과 소녀들이 가득하여 거기에서 뛰놀리라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streets will be filled with boys and girls playing there."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만군의 여호와가 이같이 말하노라 이 일이 그 날에 남은 백성의 눈에는 기이하려니와 내 눈에야 어찌 기이하겠느냐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"It may seem marvelous to the remnant of this people at that time, but will it seem marvelous to me?" declares the LORD Almighty.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만군의 여호와가 이같이 말하노라 보라, 내가 내 백성을 해가 뜨는 땅과 해가 지는 땅에서부터 구원하여 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"I will save my people from the countries of the east and the west.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인도하여다가 예루살렘 가운데에 거주하게 하리니 그들은 내 백성이 되고 나는 진리와 공의로 그들의 하나님이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them back to live in Jerusalem; they will be my people, and I will be faithful and righteous to them as their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만군의 여호와가 이같이 말하노라 만군의 여호와의 집 곧 성전을 건축하려고 그 지대를 쌓던 날에 있었던 선지자들의 입의 말을 이 날에 듣는 너희는 손을 견고히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"You who now hear these words spoken by the prophets who were there when the foundation was laid for the house of the LORD Almighty, let your hands be strong so that the temple may be built.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