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아몬의 아들 유다 왕 요시야의 시대에 스바냐에게 임한 여호와의 말씀이라 스바냐는 히스기야의 현손이요 아마랴의 증손이요 그다랴의 손자요 구시의 아들이었더라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that came to Zephaniah son of Cushi, the son of Gedaliah, the son of Amariah, the son of Hezekiah, during the reign of Josiah son of Amon king of Judah: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 여호와가 말하노라 그 날에 어문에서는 부르짖는 소리가, 제 이 구역에서는 울음 소리가, 작은 산들에서는 무너지는 소리가 일어나리라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declares the LORD, "a cry will go up from the Fish Gate, wailing from the New Quarter, and a loud crash from the hills.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막데스 주민들아 너희는 슬피 울라 가나안 백성이 다 패망하고 은을 거래하는 자들이 끊어졌음이라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Wail, you who live in the market district; all your merchants will be wiped out, all who trade with silver will be ruined.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때에 내가 예루살렘에서 찌꺼기 같이 가라앉아서 마음속에 스스로 이르기를 여호와께서는 복도 내리지 아니하시며 화도 내리지 아니하시리라 하는 자를 등불로 두루 찾아 벌하리니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I will search Jerusalem with lamps and punish those who are complacent, who are like wine left on its dregs, who think, `The LORD will do nothing, either good or bad.'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그들의 재물이 노략되며 그들의 집이 황폐할 것이라 그들이 집을 건축하나 거기에 살지 못하며 포도원을 가꾸나 그 포도주를 마시지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wealth will be plundered, their houses demolished. They will build houses but not live in them; they will plant vineyards but not drink the wine.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여호와의 큰 날이 가깝도다 가깝고도 빠르도다 여호와의 날의 소리로다 용사가 거기서 심히 슬피 우는도다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great day of the LORD is near -- near and coming quickly. Listen! The cry on the day of the LORD will be bitter, the shouting of the warrior there.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그날은 분노의 날이요 환난과 고통의 날이요 황폐와 패망의 날이요 캄캄하고 어두운 날이요 구름과 흑암의 날이요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day will be a day of wrath, a day of distress and anguish, a day of trouble and ruin, a day of darkness and gloom, a day of clouds and blackness,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나팔을 불어 경고하며 견고한 성읍들을 치며 높은 망대를 치는 날이로다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day of trumpet and battle cry against the fortified cities and against the corner towers.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사람들에게 고난을 내려 맹인 같이 행하게 하리니 이는 그들이 나 여호와께 범죄하였음이라 또 그들의 피는 쏟아져서 티끌 같이 되며 그들의 살은 분토 같이 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bring distress on the people and they will walk like blind men, because they have sinned against the LORD. Their blood will be poured out like dust and their entrails like filth.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그들의 은과 금이 여호와의 분노의 날에 능히 그들을 건지지 못할 것이며 이 온 땅이 여호와의 질투의 불에 삼켜지리니 이는 여호와가 이 땅 모든 주민을 멸절하되 놀랍게 멸절할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their silver nor their gold will be able to save them on the day of the LORD's wrath. In the fire of his jealousy the whole world will be consumed, for he will make a sudden end of all who live in the earth."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이르시되 내가 땅 위에서 모든 것을 진멸하리라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sweep away everything from the face of the earth," declares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사람과 짐승을 진멸하고 공중의 새와 바다의 고기와 거치게 하는 것과 악인들을 아울러 진멸할 것이라 내가 사람을 땅 위에서 멸절하리라 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sweep away both men and animals; I will sweep away the birds of the air and the fish of the sea. The wicked will have only heaps of rubble when I cut off man from the face of the earth," declares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유다와 예루살렘의 모든 주민들 위에 손을 펴서 남아 있는 바알을 그 곳에서 멸절하며 그마림이란 이름과 및 그 제사장들을 아울러 멸절하며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stretch out my hand against Judah and against all who live in Jerusalem. I will cut off from this place every remnant of Baal, the names of the pagan and the idolatrous priests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지붕에서 하늘의 뭇 별에게 경배하는 자들과 경배하며 여호와께 맹세하면서 말감을 가리켜 맹세하는 자들과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bow down on the roofs to worship the starry host, those who bow down and swear by the LORD and who also swear by Molech,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여호와를 배반하고 따르지 아니한 자들과 여호와를 찾지도 아니하며 구하지도 아니한 자들을 멸절하리라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turn back from following the LORD and neither seek the LORD nor inquire of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주 여호와 앞에서 잠잠할지어다 이는 여호와의 날이 가까웠으므로 여호와께서 희생을 준비하고 그가 청할 자들을 구별하셨음이니라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silent before the Sovereign LORD, for the day of the LORD is near. The LORD has prepared a sacrifice; he has consecrated those he has invited.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여호와의 희생의 날에 내가 방백들과 왕자들과 이방인의 옷을 입은 자들을 벌할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day of the LORD's sacrifice I will punish the princes and the king's sons and all those clad in foreign clothes.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스바냐 Zephaniah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날에 문턱을 뛰어넘어서 포악과 거짓을 자기 주인의 집에 채운 자들을 내가 벌하리라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I will punish all who avoid stepping on the threshold, who fill the temple of their gods with violence and deceit.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