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수치를 모르는 백성아 모일지어다 모일지어다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Gather together, gather together, O shameful nation,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이런 일을 당할 것은 그들이 만군의 여호와의 백성을 훼방하고 교만하여졌음이라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they will get in return for their pride, for insulting and mocking the people of the LORD Almighty.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여호와가 그들에게 두렵게 되어서 세상의 모든 신을 쇠약하게 하리니 이방의 모든 해변 사람들이 각각 자기 처소에서 여호와께 경배하리라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be awesome to them when he destroys all the gods of the land. The nations on every shore will worship him, every one in its own land.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구스 사람들아 너희도 내 칼에 죽임을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too, O Cushites, will be slain by my sword."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여호와가 북쪽을 향하여 손을 펴서 앗수르를 멸하며 니느웨를 황폐하게 하여 사막 같이 메마르게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stretch out his hand against the north and destroy Assyria, leaving Nineveh utterly desolate and dry as the desert.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각종 짐승이 그 가운데에 떼로 누울 것이며 당아와 고슴도치가 그 기둥 꼭대기에 깃들이고 그것들이 창에서 울 것이며 문턱이 적막하리니 백향목으로 지은 것이 벗겨졌음이라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Flocks and herds will lie down there, creatures of every kind. The desert owl and the screech owl will roost on her columns. Their calls will echo through the windows, rubble will be in the doorways, the beams of cedar will be exposed.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기쁜 성이라 염려 없이 거주하며 마음속에 이르기를 오직 나만 있고 나 외에는 다른 이가 없다 하더니 어찌 이와 같이 황폐하여 들짐승이 엎드릴 곳이 되었는고 지나가는 자마다 비웃으며 손을 흔들리로다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carefree city that lived in safety. She said to herself, "I am, and there is none besides me." What a ruin she has become, a lair for wild beasts! All who pass by her scoff and shake their fists.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명령이 시행되어 날이 겨 같이 지나가기 전, 여호와의 진노가 너희에게 내리기 전, 여호와의 분노의 날이 너희에게 이르기 전에 그리할지어다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 appointed time arrives and that day sweeps on like chaff, before the fierce anger of the LORD comes upon you, before the day of the LORD's wrath comes upon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여호와의 규례를 지키는 세상의 모든 겸손한 자들아 너희는 여호와를 찾으며 공의와 겸손을 구하라 너희가 혹시 여호와의 분노의 날에 숨김을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Seek the LORD, all you humble of the land, you who do what he commands. Seek righteousness, seek humility; perhaps you will be sheltered on the day of the LORD's anger.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가사는 버림을 당하며 아스글론은 폐허가 되며 아스돗은 대낮에 쫓겨나며 에그론은 뽑히리라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Gaza will be abandoned and Ashkelon left in ruins. At midday Ashdod will be emptied and Ekron uprooted.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해변 주민 그렛 족속에게 화 있을진저 블레셋 사람의 땅 가나안아 여호와의 말씀이 너희를 치나니 내가 너를 멸하여 주민이 없게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who live by the sea, O Kerethite people; the word of the LORD is against you, O Canaan, land of the Philistines. "I will destroy you, and none will be left."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해변은 풀밭이 되어 목자의 움막과 양 떼의 우리가 거기에 있을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by the sea, where the Kerethites dwell, will be a place for shepherds and sheep pens.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지경은 유다 족속의 남은 자에게로 돌아갈지라 그들이 거기에서 양 떼를 먹이고 저녁에는 아스글론 집들에 누우리니 이는 그들의 하나님 여호와가 그들을 보살피사 그들이 사로잡힘을 돌이킬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belong to the remnant of the house of Judah; there they will find pasture. In the evening they will lie down in the houses of Ashkelon. The LORD their God will care for them; he will restore their fortunes.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모압의 비방과 암몬 자손이 조롱하는 말을 들었나니 그들이 내 백성을 비방하고 자기들의 경계에 대하여 교만하였느니라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heard the insults of Moab and the taunts of the Ammonites, who insulted my people and made threats against their land.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만군의 여호와 이스라엘의 하나님이 말하노라 내가 나의 삶을 두고 맹세하노니 장차 모압은 소돔 같으며 암몬 자손은 고모라 같을 것이라 찔레가 나며 소금 구덩이가 되어 영원히 황폐하리니 내 백성의 남은 자들이 그들을 노략하며 나의 남은 백성이 그것을 기업으로 얻을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as surely as I live," declares the LORD Almighty, the God of Israel, "surely Moab will become like Sodom, the Ammonites like Gomorrah -- a place of weeds and salt pits, a wasteland forever. The remnant of my people will plunder them; the survivors of my nation will inherit their land."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