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복 있는 사람은 악인들의 꾀를 따르지 아니하며 죄인들의 길에 서지 아니하며 오만한 자들의 자리에 앉지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 Blessed is the man who does not walk in the counsel of the wicked or stand in the way of sinners or sit in the seat of mockers.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오직 여호와의 율법을 즐거워하여 그의 율법을 주야로 묵상하는도다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his delight is in the law of the LORD, and on his law he meditates day and night.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그는 시냇가에 심은 나무가 철을 따라 열매를 맺으며 그 잎사귀가 마르지 아니함 같으니 그가 하는 모든 일이 다 형통하리로다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like a tree planted by streams of water, which yields its fruit in season and whose leaf does not wither. Whatever he does prospers.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악인들은 그렇지 아니함이여 오직 바람에 나는 겨와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so the wicked! They are like chaff that the wind blows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악인들은 심판을 견디지 못하며 죄인들이 의인들의 모임에 들지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wicked will not stand in the judgment, nor sinners in the assembly of the righteous.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무릇 의인들의 길은 여호와께서 인정하시나 악인들의 길은 망하리로다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watches over the way of the righteous, but the way of the wicked will perish.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