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어찌하여 멀리 서시며 어찌하여 환난 때에 숨으시나이까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 Why, O LORD, do you stand far off? Why do you hide yourself in times of trouble?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그가 구부려 엎드리니 그의 포악으로 말미암아 가련한 자들이 넘어지나이다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victims are crushed, they collapse; they fall under his strength.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그가 그의 마음에 이르기를 하나님이 잊으셨고 그의 얼굴을 가리셨으니 영원히 보지 아니하시리라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says to himself, "God has forgotten; he covers his face and never sees."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여호와여 일어나옵소서 하나님이여 손을 드옵소서 가난한 자들을 잊지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Arise, LORD! Lift up your hand, O God. Do not forget the helpless.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어찌하여 악인이 하나님을 멸시하여 그의 마음에 이르기를 주는 감찰하지 아니하리라 하나이까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does the wicked man revile God? Why does he say to himself, "He won't call me to account"?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주께서는 보셨나이다 주는 재앙과 원한을 감찰하시고 주의 손으로 갚으려 하시오니 외로운 자가 주를 의지하나이다 주는 벌써부터 고아를 도우시는 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O God, do see trouble and grief; you consider it to take it in hand. The victim commits himself to you; you are the helper of the fatherless.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악인의 팔을 꺾으소서 악한 자의 악을 더 이상 찾아낼 수 없을 때까지 찾으소서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Break the arm of the wicked and evil man; call him to account for his wickedness that would not be found out.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여호와께서는 영원무궁하도록 왕이시니 이방 나라들이 주의 땅에서 멸망하였나이다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King for ever and ever; the nations will perish from his land.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여호와여 주는 겸손한 자의 소원을 들으셨사오니 그들의 마음을 준비하시며 귀를 기울여 들으시고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hear, O LORD, the desire of the afflicted; you encourage them, and you listen to their cry,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고아와 압제 당하는 자를 위하여 심판하사 세상에 속한 자가 다시는 위협하지 못하게 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defending the fatherless and the oppressed, in order that man, who is of the earth, may terrify no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악한 자가 교만하여 가련한 자를 심히 압박하오니 그들이 자기가 베푼 꾀에 빠지게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his arrogance the wicked man hunts down the weak, who are caught in the schemes he devises.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악인은 그의 마음의 욕심을 자랑하며 탐욕을 부리는 자는 여호와를 배반하여 멸시하나이다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boasts of the cravings of his heart; he blesses the greedy and reviles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악인은 그의 교만한 얼굴로 말하기를 여호와께서 이를 감찰하지 아니하신다 하며 그의 모든 사상에 하나님이 없다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his pride the wicked does not seek him; in all his thoughts there is no room for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그의 길은 언제든지 견고하고 주의 심판은 높아서 그에게 미치지 못하오니 그는 그의 모든 대적들을 멸시하며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ways are always prosperous; he is haughty and your laws are far from him; he sneers at all his enemies.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그의 마음에 이르기를 나는 흔들리지 아니하며 대대로 환난을 당하지 아니하리라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says to himself, "Nothing will shake me; I'll always be happy and never have trouble."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그의 입에는 저주와 거짓과 포악이 충만하며 그의 혀 밑에는 잔해와 죄악이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mouth is full of curses and lies and threats; trouble and evil are under his tongue.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마을 구석진 곳에 앉으며 그 은밀한 곳에서 무죄한 자를 죽이며 그의 눈은 가련한 자를 엿보나이다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lies in wait near the villages; from ambush he murders the innocent, watching in secret for his victims.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사자가 자기의 굴에 엎드림 같이 그가 은밀한 곳에 엎드려 가련한 자를 잡으려고 기다리며 자기 그물을 끌어당겨 가련한 자를 잡나이다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lies in wait like a lion in cover; he lies in wait to catch the helpless; he catches the helpless and drags them off in his net.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