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온 땅이여 여호와께 즐거운 찬송을 부를지어다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100 A psalm. For giving thanks. Shout for joy to the LORD, all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기쁨으로 여호와를 섬기며 노래하면서 그의 앞에 나아갈지어다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Worship the LORD with gladness; come before him with joyful songs.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여호와가 우리 하나님이신 줄 너희는 알지어다 그는 우리를 지으신 이요 우리는 그의 것이니 그의 백성이요 그의 기르시는 양이로다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Know that the LORD is God. It is he who made us, and we are his; we are his people, the sheep of his pasture.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감사함으로 그의 문에 들어가며 찬송함으로 그의 궁정에 들어가서 그에게 감사하며 그의 이름을 송축할지어다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Enter his gates with thanksgiving and his courts with praise; give thanks to him and praise his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선하시니 그의 인자하심이 영원하고 그의 성실하심이 대대에 이르리로다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is good and his love endures forever; his faithfulness continues through all generations.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