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내 기도를 들으시고 나의 부르짖음을 주께 상달하게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102 A prayer of an afflicted man. When he is faint and pours out his lament before the LORD. Hear my prayer, O LORD; let my cry for help come to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주의 분노와 진노로 말미암음이라 주께서 나를 들어서 던지셨나이다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your great wrath, for you have taken me up and thrown me aside.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 날이 기울어지는 그림자 같고 내가 풀의 시들어짐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days are like the evening shadow; I wither away like grass.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여호와여 주는 영원히 계시고 주에 대한 기억은 대대에 이르리이다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O LORD, sit enthroned forever; your renown endures through all generations.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주께서 일어나사 시온을 긍휼히 여기시리니 지금은 그에게 은혜를 베푸실 때라 정한 기한이 다가옴이니이다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arise and have compassion on Zion, for it is time to show favor to her; the appointed time has come.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주의 종들이 시온의 돌들을 즐거워하며 그의 티끌도 은혜를 받나이다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her stones are dear to your servants; her very dust moves them to pity.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이에 뭇 나라가 여호와의 이름을 경외하며 이 땅의 모든 왕들이 주의 영광을 경외하리니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nations will fear the name of the LORD, all the kings of the earth will revere your glory.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시온을 건설하시고 그의 영광 중에 나타나셨음이라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will rebuild Zion and appear in his glory.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 빈궁한 자의 기도를 돌아보시며 그들의 기도를 멸시하지 아니하셨도다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will respond to the prayer of the destitute; he will not despise their plea.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이 일이 장래 세대를 위하여 기록되리니 창조함을 받을 백성이 여호와를 찬양하리로다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this be written for a future generation, that a people not yet created may praise the LORD: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여호와께서 그의 높은 성소에서 굽어보시며 하늘에서 땅을 살펴 보셨으니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LORD looked down from his sanctuary on high, from heaven he viewed the earth,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괴로운 날에 주의 얼굴을 내게서 숨기지 마소서 주의 귀를 내게 기울이사 내가 부르짖는 날에 속히 내게 응답하소서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hide your face from me when I am in distress. Turn your ear to me; when I call, answer me quickly.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이는 갇힌 자의 탄식을 들으시며 죽이기로 정한 자를 해방하사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hear the groans of the prisoners and release those condemned to death."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여호와의 이름을 시온에서, 그 영예를 예루살렘에서 선포하게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name of the LORD will be declared in Zion and his praise in Jerusalem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 때에 민족들과 나라들이 함께 모여 여호와를 섬기리로다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peoples and the kingdoms assemble to worship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그가 내 힘을 중도에 쇠약하게 하시며 내 날을 짧게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course of my life he broke my strength; he cut short my days.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나의 말이 나의 하나님이여 나의 중년에 나를 데려가지 마옵소서 주의 연대는 대대에 무궁하니이다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I said: "Do not take me away, O my God, in the midst of my days; your years go on through all generations.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주께서 옛적에 땅의 기초를 놓으셨사오며 하늘도 주의 손으로 지으신 바니이다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beginning you laid the foundations of the earth, and the heavens are the work of your hands.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천지는 없어지려니와 주는 영존하시겠고 그것들은 다 옷 같이 낡으리니 의복 같이 바꾸시면 바뀌려니와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perish, but you remain; they will all wear out like a garment. Like clothing you will change them and they will be discarded.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주는 한결같으시고 주의 연대는 무궁하리이다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remain the same, and your years will never end.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주의 종들의 자손은 항상 안전히 거주하고 그의 후손은 주 앞에 굳게 서리이다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children of your servants will live in your presence; their descendants will be established before you."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날이 연기 같이 소멸하며 내 뼈가 숯 같이 탔음이니이다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my days vanish like smoke; my bones burn like glowing embers.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음식 먹기도 잊었으므로 내 마음이 풀 같이 시들고 말라 버렸사오며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heart is blighted and withered like grass; I forget to eat my food.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나의 탄식 소리로 말미암아 나의 살이 뼈에 붙었나이다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my loud groaning I am reduced to skin and bones.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광야의 올빼미 같고 황폐한 곳의 부엉이 같이 되었사오며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like a desert owl, like an owl among the ruins.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밤을 새우니 지붕 위의 외로운 참새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lie awake; I have become like a bird alone on a roof.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원수들이 종일 나를 비방하며 내게 대항하여 미칠 듯이 날뛰는 자들이 나를 가리켜 맹세하나이다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day long my enemies taunt me; those who rail against me use my name as a curse.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나는 재를 양식 같이 먹으며 나는 눈물 섞인 물을 마셨나이다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eat ashes as my food and mingle my drink with tears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