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 영혼아 여호와를 송축하라 내 속에 있는 것들아 다 그의 거룩한 이름을 송축하라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103 Of David. Praise the LORD, O my soul; all my inmost being, praise his holy name.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우리의 죄를 따라 우리를 처벌하지는 아니하시며 우리의 죄악을 따라 우리에게 그대로 갚지는 아니하셨으니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does not treat us as our sins deserve or repay us according to our iniquities.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이는 하늘이 땅에서 높음 같이 그를 경외하는 자에게 그의 인자하심이 크심이로다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as high as the heavens are above the earth, so great is his love for those who fear him;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동이 서에서 먼 것 같이 우리의 죄과를 우리에게서 멀리 옮기셨으며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far as the east is from the west, so far has he removed our transgressions from us.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아버지가 자식을 긍휼히 여김 같이 여호와께서는 자기를 경외하는 자를 긍휼히 여기시나니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a father has compassion on his children, so the LORD has compassion on those who fear him;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이는 그가 우리의 체질을 아시며 우리가 단지 먼지뿐임을 기억하심이로다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he knows how we are formed, he remembers that we are dust.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인생은 그 날이 풀과 같으며 그 영화가 들의 꽃과 같도다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for man, his days are like grass, he flourishes like a flower of the field;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그것은 바람이 지나가면 없어지나니 그 있던 자리도 다시 알지 못하거니와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wind blows over it and it is gone, and its place remembers it no more.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여호와의 인자하심은 자기를 경외하는 자에게 영원부터 영원까지 이르며 그의 의는 자손의 자손에게 이르리니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from everlasting to everlasting the LORD's love is with those who fear him, and his righteousness with their children's children --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곧 그의 언약을 지키고 그의 법도를 기억하여 행하는 자에게로다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those who keep his covenant and remember to obey his precepts.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여호와께서 그의 보좌를 하늘에 세우시고 그의 왕권으로 만유를 다스리시도다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has established his throne in heaven, and his kingdom rules over all.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 영혼아 여호와를 송축하며 그의 모든 은택을 잊지 말지어다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Praise the LORD, O my soul, and forget not all his benefits --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능력이 있어 여호와의 말씀을 행하며 그의 말씀의 소리를 듣는 여호와의 천사들이여 여호와를 송축하라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Praise the LORD, you his angels, you mighty ones who do his bidding, who obey his word.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그에게 수종들며 그의 뜻을 행하는 모든 천군이여 여호와를 송축하라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Praise the LORD, all his heavenly hosts, you his servants who do his will.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여호와의 지으심을 받고 그가 다스리시는 모든 곳에 있는 너희여 여호와를 송축하라 내 영혼아 여호와를 송축하라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Praise the LORD, all his works everywhere in his dominion. Praise the LORD, O my soul.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그가 네 모든 죄악을 사하시며 네 모든 병을 고치시며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forgives all your sins and heals all your diseases,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네 생명을 파멸에서 속량하시고 인자와 긍휼로 관을 씌우시며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redeems your life from the pit and crowns you with love and compassion,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좋은 것으로 네 소원을 만족하게 하사 네 청춘을 독수리 같이 새롭게 하시는도다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satisfies your desires with good things so that your youth is renewed like the eagle's.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여호와께서 공의로운 일을 행하시며 억압 당하는 모든 자를 위하여 심판하시는도다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works righteousness and justice for all the oppressed.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그의 행위를 모세에게, 그의 행사를 이스라엘 자손에게 알리셨도다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made known his ways to Moses, his deeds to the people of Israel: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여호와는 긍휼이 많으시고 은혜로우시며 노하기를 더디 하시고 인자하심이 풍부하시도다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is compassionate and gracious, slow to anger, abounding in love.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자주 경책하지 아니하시며 노를 영원히 품지 아니하시리로다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not always accuse, nor will he harbor his anger forever;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