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영혼아 여호와를 송축하라 여호와 나의 하나님이여 주는 심히 위대하시며 존귀와 권위로 옷 입으셨나이다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104 Praise the LORD, O my soul. O LORD my God, you are very great; you are clothed with splendor and majesty.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샘을 골짜기에서 솟아나게 하시고 산 사이에 흐르게 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springs pour water into the ravines; it flows between the mountains.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각종 들짐승에게 마시게 하시니 들나귀들도 해갈하며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give water to all the beasts of the field; the wild donkeys quench their thirst.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공중의 새들도 그 가에서 깃들이며 나뭇가지 사이에서 지저귀는도다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birds of the air nest by the waters; they sing among the branches.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그의 누각에서부터 산에 물을 부어 주시니 주께서 하시는 일의 결실이 땅을 만족시켜 주는도다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waters the mountains from his upper chambers; the earth is satisfied by the fruit of his work.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가축을 위한 풀과 사람을 위한 채소를 자라게 하시며 땅에서 먹을 것이 나게 하셔서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grass grow for the cattle, and plants for man to cultivate -- bringing forth food from the earth: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사람의 마음을 기쁘게 하는 포도주와 사람의 얼굴을 윤택하게 하는 기름과 사람의 마음을 힘있게 하는 양식을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wine that gladdens the heart of man, oil to make his face shine, and bread that sustains his heart.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나무에는 물이 흡족함이여 곧 그가 심으신 레바논 백향목들이로다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trees of the LORD are well watered, the cedars of Lebanon that he planted.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새들이 그 속에 깃들임이여 학은 잣나무로 집을 삼는도다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 birds make their nests; the stork has its home in the pine trees.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높은 산들은 산양을 위함이여 바위는 너구리의 피난처로다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high mountains belong to the wild goats; the crags are a refuge for the coneys.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여호와께서 달로 절기를 정하심이여 해는 그 지는 때를 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moon marks off the seasons, and the sun knows when to go down.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주께서 옷을 입음 같이 빛을 입으시며 하늘을 휘장 같이 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wraps himself in light as with a garment; he stretches out the heavens like a tent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주께서 흑암을 지어 밤이 되게 하시니 삼림의 모든 짐승이 기어나오나이다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bring darkness, it becomes night, and all the beasts of the forest prowl.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젊은 사자들은 그들의 먹이를 쫓아 부르짖으며 그들의 먹이를 하나님께 구하다가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lions roar for their prey and seek their food from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해가 돋으면 물러가서 그들의 굴 속에 눕고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rises, and they steal away; they return and lie down in their dens.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사람은 나와서 일하며 저녁까지 수고하는도다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man goes out to his work, to his labor until evening.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여호와여 주께서 하신 일이 어찌 그리 많은지요 주께서 지혜로 그들을 다 지으셨으니 주께서 지으신 것들이 땅에 가득하니이다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many are your works, O LORD! In wisdom you made them all; the earth is full of your creatures.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거기에는 크고 넓은 바다가 있고 그 속에는 생물 곧 크고 작은 동물들이 무수하니이다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the sea, vast and spacious, teeming with creatures beyond number -- living things both large and small.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곳에는 배들이 다니며 주께서 지으신 리워야단이 그 속에서 노나이다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the ships go to and fro, and the leviathan, which you formed to frolic there.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이것들은 다 주께서 때를 따라 먹을 것을 주시기를 바라나이다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all look to you to give them their food at the proper time.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주께서 주신즉 그들이 받으며 주께서 손을 펴신즉 그들이 좋은 것으로 만족하다가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give it to them, they gather it up; when you open your hand, they are satisfied with good things.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주께서 낯을 숨기신즉 그들이 떨고 주께서 그들의 호흡을 거두신즉 그들은 죽어 먼지로 돌아가나이다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hide your face, they are terrified; when you take away their breath, they die and return to the dust.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물에 자기 누각의 들보를 얹으시며 구름으로 자기 수레를 삼으시고 바람 날개로 다니시며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lays the beams of his upper chambers on their waters. He makes the clouds his chariot and rides on the wings of the wind.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주의 영을 보내어 그들을 창조하사 지면을 새롭게 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send your Spirit, they are created, and you renew the face of the earth.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여호와의 영광이 영원히 계속할지며 여호와는 자신께서 행하시는 일들로 말미암아 즐거워하시리로다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 glory of the LORD endure forever; may the LORD rejoice in his works --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그가 땅을 보신즉 땅이 진동하며 산들을 만지신즉 연기가 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who looks at the earth, and it trembles, who touches the mountains, and they smoke.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내가 평생토록 여호와께 노래하며 내가 살아 있는 동안 내 하나님을 찬양하리로다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sing to the LORD all my life; I will sing praise to my God as long as I live.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나의 기도를 기쁘게 여기시기를 바라나니 나는 여호와로 말미암아 즐거워하리로다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my meditation be pleasing to him, as I rejoice in the LORD.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죄인들을 땅에서 소멸하시며 악인들을 다시 있지 못하게 하시리로다 내 영혼아 여호와를 송축하라 할렐루야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may sinners vanish from the earth and the wicked be no more. Praise the LORD, O my soul. Praise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바람을 자기 사신으로 삼으시고 불꽃으로 자기 사역자를 삼으시며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winds his messengers, flames of fire his servants.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땅에 기초를 놓으사 영원히 흔들리지 아니하게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set the earth on its foundations; it can never be moved.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옷으로 덮음 같이 주께서 땅을 깊은 바다로 덮으시매 물이 산들 위로 솟아올랐으나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covered it with the deep as with a garment; the waters stood above the mountains.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주께서 꾸짖으시니 물은 도망하며 주의 우렛소리로 말미암아 빨리 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at your rebuke the waters fled, at the sound of your thunder they took to flight;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주께서 그들을 위하여 정하여 주신 곳으로 흘러갔고 산은 오르고 골짜기는 내려갔나이다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flowed over the mountains, they went down into the valleys, to the place you assigned for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104장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주께서 물의 경계를 정하여 넘치지 못하게 하시며 다시 돌아와 땅을 덮지 못하게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set a boundary they cannot cross; never again will they cover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