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 감사하고 그의 이름을 불러 아뢰며 그가 하는 일을 만민 중에 알게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105 Give thanks to the LORD, call on his name; make known among the nations what he has done.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야곱에게 세우신 율례 곧 이스라엘에게 하신 영원한 언약이라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confirmed it to Jacob as a decree, to Israel as an everlasting covenant: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이르시기를 내가 가나안 땅을 네게 주어 너희에게 할당된 소유가 되게 하리라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you I will give the land of Canaan as the portion you will inherit."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때에 그들의 사람 수가 적어 그 땅의 나그네가 되었고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were but few in number, few indeed, and strangers in it,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족속에게서 저 족속에게로, 이 나라에서 다른 민족에게로 떠돌아 다녔도다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wandered from nation to nation, from one kingdom to another.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그는 사람이 그들을 억압하는 것을 용납하지 아니하시고 그들로 말미암아 왕들을 꾸짖어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allowed no one to oppress them; for their sake he rebuked kings: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이르시기를 나의 기름 부은 자를 손대지 말며 나의 선지자들을 해하지 말라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touch my anointed ones; do my prophets no harm."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또 그 땅에 기근이 들게 하사 그들이 의지하고 있는 양식을 다 끊으셨도다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called down famine on the land and destroyed all their supplies of food;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한 사람을 앞서 보내셨음이여 요셉이 종으로 팔렸도다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sent a man before them -- Joseph, sold as a slave.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그의 발은 차꼬를 차고 그의 몸은 쇠사슬에 매였으니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bruised his feet with shackles, his neck was put in irons,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곧 여호와의 말씀이 응할 때까지라 그의 말씀이 그를 단련하였도다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till what he foretold came to pass, till the word of the LORD proved him true.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그에게 노래하며 그를 찬양하며 그의 모든 기이한 일들을 말할지어다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him, sing praise to him; tell of all his wonderful acts.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왕이 사람을 보내어 그를 석방함이여 뭇 백성의 통치자가 그를 자유롭게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sent and released him, the ruler of peoples set him free.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그를 그의 집의 주관자로 삼아 그의 모든 소유를 관리하게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him master of his household, ruler over all he possessed,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그의 뜻대로 모든 신하를 다스리며 그의 지혜로 장로들을 교훈하게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instruct his princes as he pleased and teach his elders wisdom.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이에 이스라엘이 애굽에 들어감이여 야곱이 함의 땅에 나그네가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Israel entered Egypt; Jacob lived as an alien in the land of Ham.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여호와께서 자기의 백성을 크게 번성하게 하사 그의 대적들보다 강하게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made his people very fruitful; he made them too numerous for their foes,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또 그 대적들의 마음이 변하게 하여 그의 백성을 미워하게 하시며 그의 종들에게 교활하게 행하게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whose hearts he turned to hate his people, to conspire against his servants.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그리하여 그는 그의 종 모세와 그의 택하신 아론을 보내시니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Moses his servant, and Aaron, whom he had chosen.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그들이 그들의 백성 중에서 여호와의 표적을 보이고 함의 땅에서 징조들을 행하였도다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performed his miraculous signs among them, his wonders in the land of Ham.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여호와께서 흑암을 보내사 그곳을 어둡게 하셨으나 그들은 그의 말씀을 지키지 아니하였도다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darkness and made the land dark -- for had they not rebelled against his words?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그들의 물도 변하여 피가 되게 하사 그들의 물고기를 죽이셨도다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their waters into blood, causing their fish to die.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거룩한 이름을 자랑하라 여호와를 구하는 자들은 마음이 즐거울지로다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Glory in his holy name; let the hearts of those who seek the LORD rejoice.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땅에 개구리가 많아져서 왕의 궁실에도 있었도다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land teemed with frogs, which went up into the bedrooms of their rulers.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여호와께서 말씀하신즉 파리 떼가 오며 그들의 온 영토에 이가 생겼도다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spoke, and there came swarms of flies, and gnats throughout their country.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비 대신 우박을 내리시며 그들의 땅에 화염을 내리셨도다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their rain into hail, with lightning throughout their land;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그들의 포도나무와 무화과나무를 치시며 그들의 지경에 있는 나무를 찍으셨도다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struck down their vines and fig trees and shattered the trees of their country.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여호와께서 말씀하신즉 황충과 수많은 메뚜기가 몰려와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spoke, and the locusts came, grasshoppers without number;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그들의 땅에 있는 모든 채소를 먹으며 그들의 밭에 있는 열매를 먹었도다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ate up every green thing in their land, ate up the produce of their soil.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또 여호와께서 그들의 기력의 시작인 그 땅의 모든 장자를 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struck down all the firstborn in their land, the firstfruits of all their manhood.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마침내 그들을 인도하여 은 금을 가지고 나오게 하시니 그의 지파 중에 비틀거리는 자가 하나도 없었도다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out Israel, laden with silver and gold, and from among their tribes no one faltered.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그들이 떠날 때에 애굽이 기뻐하였으니 그들이 그들을 두려워함이로다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Egypt was glad when they left, because dread of Israel had fallen on them.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여호와께서 낮에는 구름을 펴사 덮개를 삼으시고 밤에는 불로 밝히셨으며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spread out a cloud as a covering, and a fire to give light at night.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여호와와 그의 능력을 구할지어다 그의 얼굴을 항상 구할지어다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to the LORD and his strength; seek his face always.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그들이 구한즉 메추라기를 가져 오시고 또 하늘의 양식으로 그들을 만족하게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asked, and he brought them quail and satisfied them with the bread of heaven.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반석을 여신즉 물이 흘러나와 마른 땅에 강 같이 흘렀으니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opened the rock, and water gushed out; like a river it flowed in the desert.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이는 그의 거룩한 말씀과 그의 종 아브라함을 기억하셨음이로다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remembered his holy promise given to his servant Abraham.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그의 백성이 즐겁게 나오게 하시며 그의 택한 자는 노래하며 나오게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out his people with rejoicing, his chosen ones with shouts of joy;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여러 나라의 땅을 그들에게 주시며 민족들이 수고한 것을 소유로 가지게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gave them the lands of the nations, and they fell heir to what others had toiled for --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이는 그들이 그의 율례를 지키고 그의 율법을 따르게 하려 하심이로다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they might keep his precepts and observe his laws. Praise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종 아브라함의 후손 곧 택하신 야곱의 자손 너희는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the wonders he has done, his miracles, and the judgments he pronounced,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행하신 기적과 그의 이적과 그의 입의 판단을 기억할지어다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descendants of Abraham his servant, O sons of Jacob, his chosen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여호와 우리 하나님이시라 그의 판단이 온 땅에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LORD our God; his judgments are in all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그의 언약 곧 천 대에 걸쳐 명령하신 말씀을 영원히 기억하셨으니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remembers his covenant forever, the word he commanded, for a thousand generations,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이것은 아브라함과 맺은 언약이고 이삭에게 하신 맹세이며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covenant he made with Abraham, the oath he swore to Isaac.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