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 여호와께 감사하라 그는 선하시며 그 인자하심이 영원함이로다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106 Praise the LORD. Give thanks to the LORD, for he is good; 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그들을 그 미워하는 자의 손에서 구원하시며 그 원수의 손에서 구원하셨고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saved them from the hand of the foe; from the hand of the enemy he redeemed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그들의 대적들은 물로 덮으시매 그들 중에서 하나도 살아 남지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waters covered their adversaries; not one of them survived.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이에 그들이 그의 말씀을 믿고 그를 찬양하는 노래를 불렀도다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believed his promises and sang his praise.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그들은 그가 행하신 일을 곧 잊어버리며 그의 가르침을 기다리지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soon forgot what he had done and did not wait for his counsel.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광야에서 욕심을 크게 내며 사막에서 하나님을 시험하였도다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desert they gave in to their craving; in the wasteland they put God to the test.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그러므로 여호와께서는 그들이 요구한 것을 그들에게 주셨을지라도 그들의 영혼은 쇠약하게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gave them what they asked for, but sent a wasting disease upon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그들이 진영에서 모세와 여호와의 거룩한 자 아론을 질투하매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camp they grew envious of Moses and of Aaron, who was consecrated to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땅이 갈라져 다단을 삼키며 아비람의 당을 덮었고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earth opened up and swallowed Dathan; it buried the company of Abiram.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불이 그들의 당에 붙음이여 화염이 악인들을 살랐도다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Fire blazed among their followers; a flame consumed the wicked.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그들이 호렙에서 송아지를 만들고 부어 만든 우상을 경배하여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Horeb they made a calf and worshiped an idol cast from metal.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누가 능히 여호와의 권능을 다 말하며 주께서 받으실 찬양을 다 선포하랴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proclaim the mighty acts of the LORD or fully declare his praise?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자기 영광을 풀 먹는 소의 형상으로 바꾸었도다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exchanged their Glory for an image of a bull, which eats grass.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애굽에서 큰 일을 행하신 그의 구원자 하나님을 그들이 잊었나니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forgot the God who saved them, who had done great things in Egypt,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그는 함의 땅에서 기사와 홍해에서 놀랄 만한 일을 행하신 이시로다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miracles in the land of Ham and awesome deeds by the Red Sea.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그러므로 여호와께서 그들을 멸하리라 하셨으나 그가 택하신 모세가 그 어려움 가운데에서 그의 앞에 서서 그의 노를 돌이켜 멸하시지 아니하게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said he would destroy them -- had not Moses, his chosen one, stood in the breach before him to keep his wrath from destroying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그들이 그 기쁨의 땅을 멸시하며 그 말씀을 믿지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despised the pleasant land; they did not believe his promise.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그들의 장막에서 원망하며 여호와의 음성을 듣지 아니하였도다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grumbled in their tents and did not obey the LORD.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이러므로 그가 그의 손을 들어 그들에게 맹세하기를 그들이 광야에 엎드러지게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swore to them with uplifted hand that he would make them fall in the desert,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또 그들의 후손을 뭇 백성 중에 엎드러뜨리며 여러 나라로 흩어지게 하리라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their descendants fall among the nations and scatter them throughout the lands.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그들이 또 브올의 바알과 연합하여 죽은 자에게 제사한 음식을 먹어서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yoked themselves to the Baal of Peor and ate sacrifices offered to lifeless gods;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 행위로 주를 격노하게 함으로써 재앙이 그들 중에 크게 유행하였도다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provoked the LORD to anger by their wicked deeds, and a plague broke out among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정의를 지키는 자들과 항상 공의를 행하는 자는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they who maintain justice, who constantly do what is right.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때에 비느하스가 일어서서 중재하니 이에 재앙이 그쳤도다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Phinehas stood up and intervened, and the plague was checked.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 일이 그의 의로 인정되었으니 대대로 영원까지로다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was credited to him as righteousness for endless generations to come.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그들이 또 므리바 물에서 여호와를 노하시게 하였으므로 그들 때문에 재난이 모세에게 이르렀나니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the waters of Meribah they angered the LORD, and trouble came to Moses because of them;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이는 그들이 그의 뜻을 거역함으로 말미암아 모세가 그의 입술로 망령되이 말하였음이로다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rebelled against the Spirit of God, and rash words came from Moses' lips.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그들은 여호와께서 멸하라고 말씀하신 그 이방 민족들을 멸하지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did not destroy the peoples as the LORD had commanded them,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 이방 나라들과 섞여서 그들의 행위를 배우며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mingled with the nations and adopted their customs.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그들의 우상들을 섬기므로 그것들이 그들에게 올무가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worshiped their idols, which became a snare to them.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그들이 그들의 자녀를 악귀들에게 희생제물로 바쳤도다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sacrificed their sons and their daughters to demons.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무죄한 피 곧 그들의 자녀의 피를 흘려 가나안의 우상들에게 제사하므로 그 땅이 피로 더러워졌도다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shed innocent blood, the blood of their sons and daughters, whom they sacrificed to the idols of Canaan, and the land was desecrated by their blood.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그들은 그들의 행위로 더러워지니 그들의 행동이 음탕하도다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defiled themselves by what they did; by their deeds they prostituted themselves.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 주의 백성에게 베푸시는 은혜로 나를 기억하시며 주의 구원으로 나를 돌보사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me, O LORD, when you show favor to your people, come to my aid when you save them,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그러므로 여호와께서 자기 백성에게 맹렬히 노하시며 자기의 유업을 미워하사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 LORD was angry with his people and abhorred his inheritance.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그들을 이방 나라의 손에 넘기시매 그들을 미워하는 자들이 그들을 다스렸도다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handed them over to the nations, and their foes ruled over them.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그들이 원수들의 압박을 받고 그들의 수하에 복종하게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enemies oppressed them and subjected them to their power.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여호와께서 여러 번 그들을 건지시나 그들은 교묘하게 거역하며 자기 죄악으로 말미암아 낮아짐을 당하였도다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times he delivered them, but they were bent on rebellion and they wasted away in their sin.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그러나 여호와께서 그들의 부르짖음을 들으실 때에 그들의 고통을 돌보시며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took note of their distress when he heard their cry;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그들을 위하여 그의 언약을 기억하시고 그 크신 인자하심을 따라 뜻을 돌이키사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their sake he remembered his covenant and out of his great love he relented.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그들을 사로잡은 모든 자에게서 긍휼히 여김을 받게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caused them to be pitied by all who held them captive.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여호와 우리 하나님이여 우리를 구원하사 여러 나라로부터 모으시고 우리가 주의 거룩하신 이름을 감사하며 주의 영예를 찬양하게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Save us, O LORD our God, and gather us from the nations, that we may give thanks to your holy name and glory in your praise.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여호와 이스라엘의 하나님을 영원부터 영원까지 찬양할지어다 모든 백성들아 아멘 할지어다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the LORD, the God of Israel, from everlasting to everlasting. Let all the people say, "Amen!" Praise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주의 택하신 자가 형통함을 보고 주의 나라의 기쁨을 나누어 가지게 하사 주의 유산을 자랑하게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 may enjoy the prosperity of your chosen ones, that I may share in the joy of your nation and join your inheritance in giving praise.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우리가 우리의 조상들처럼 범죄하여 사악을 행하며 악을 지었나이다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sinned, even as our fathers did; we have done wrong and acted wickedly.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우리의 조상들이 애굽에 있을 때 주의 기이한 일들을 깨닫지 못하며 주의 크신 인자를 기억하지 아니하고 바다 곧 홍해에서 거역하였나이다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our fathers were in Egypt, they gave no thought to your miracles; they did not remember your many kindnesses, and they rebelled by the sea, the Red Sea.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여호와께서는 자기의 이름을 위하여 그들을 구원하셨으니 그의 큰 권능을 만인이 알게 하려 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he saved them for his name's sake, to make his mighty power known.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이에 홍해를 꾸짖으시니 곧 마르니 그들을 인도하여 바다 건너가기를 마치 광야를 지나감 같게 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rebuked the Red Sea, and it dried up; he led them through the depths as through a desert.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