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 감사하라 그는 선하시며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107 Give thanks to the LORD, for he is good;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사람이 흑암과 사망의 그늘에 앉으며 곤고와 쇠사슬에 매임은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sat in darkness and the deepest gloom, prisoners suffering in iron chains,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하나님의 말씀을 거역하며 지존자의 뜻을 멸시함이라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had rebelled against the words of God and despised the counsel of the Most High.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그가 고통을 주어 그들의 마음을 겸손하게 하셨으니 그들이 엎드러져도 돕는 자가 없었도다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subjected them to bitter labor; they stumbled, and there was no one to help.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이에 그들이 그 환난 중에 여호와께 부르짖으매 그들의 고통에서 구원하시되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cried to the LORD in their trouble, and he saved them from their distress.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흑암과 사망의 그늘에서 인도하여 내시고 그들의 얽어 맨 줄을 끊으셨도다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them out of darkness and the deepest gloom and broke away their chains.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인자하심과 인생에게 행하신 기적으로 말미암아 그를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give thanks to the LORD for his unfailing love and his wonderful deeds for men,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놋문을 깨뜨리시며 쇠빗장을 꺾으셨음이로다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breaks down gates of bronze and cuts through bars of iron.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미련한 자들은 그들의 죄악의 길을 따르고 그들의 악을 범하기 때문에 고난을 받아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became fools through their rebellious ways and suffered affliction because of their iniquities.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그들의 모든 음식물을 싫어하게 되어 사망의 문에 이르렀도다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loathed all food and drew near the gates of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이에 그들이 그들의 고통 때문에 여호와께 부르짖으매 그가 그들의 고통에서 그들을 구원하시되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cried to the LORD in their trouble, and he saved them from their distress.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여호와의 속량을 받은 자들은 이같이 말할지어다 여호와께서 대적의 손에서 그들을 속량하사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redeemed of the LORD say this -- those he redeemed from the hand of the foe,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그가 그의 말씀을 보내어 그들을 고치시고 위험한 지경에서 건지시는도다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forth his word and healed them; he rescued them from the grave.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여호와의 인자하심과 인생에게 행하신 기적으로 말미암아 그를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give thanks to the LORD for his unfailing love and his wonderful deeds for men.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감사제를 드리며 노래하여 그가 행하신 일을 선포할지로다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sacrifice thank offerings and tell of his works with songs of joy.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○배들을 바다에 띄우며 큰 물에서 일을 하는 자는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Others went out on the sea in ships; they were merchants on the mighty waters.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여호와께서 행하신 일들과 그의 기이한 일들을 깊은 바다에서 보나니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saw the works of the LORD, his wonderful deeds in the deep.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여호와께서 명령하신즉 광풍이 일어나 바다 물결을 일으키는도다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spoke and stirred up a tempest that lifted high the waves.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그들이 하늘로 솟구쳤다가 깊은 곳으로 내려가나니 그 위험 때문에 그들의 영혼이 녹는도다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mounted up to the heavens and went down to the depths; in their peril their courage melted away.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그들이 이리저리 구르며 취한 자 같이 비틀거리니 그들의 모든 지각이 혼돈 속에 빠지는도다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reeled and staggered like drunken men; they were at their wits' 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이에 그들이 그들의 고통 때문에 여호와께 부르짖으매 그가 그들의 고통에서 그들을 인도하여 내시고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cried out to the LORD in their trouble, and he brought them out of their distress.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광풍을 고요하게 하사 물결도 잔잔하게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stilled the storm to a whisper; the waves of the sea were hushed.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동서 남북 각 지방에서부터 모으셨도다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he gathered from the lands, from east and west, from north and south.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그들이 평온함으로 말미암아 기뻐하는 중에 여호와께서 그들이 바라는 항구로 인도하시는도다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glad when it grew calm, and he guided them to their desired haven.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여호와의 인자하심과 인생에게 행하신 기적으로 말미암아 그를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give thanks to the LORD for his unfailing love and his wonderful deeds for men.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백성의 모임에서 그를 높이며 장로들의 자리에서 그를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exalt him in the assembly of the people and praise him in the council of the elders.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여호와께서는 강이 변하여 광야가 되게 하시며 샘이 변하여 마른 땅이 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rivers into a desert, flowing springs into thirsty ground,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 주민의 악으로 말미암아 옥토가 변하여 염전이 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fruitful land into a salt waste, because of the wickedness of those who lived there.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또 광야가 변하여 못이 되게 하시며 마른 땅이 변하여 샘물이 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the desert into pools of water and the parched ground into flowing springs;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주린 자들로 말미암아 거기에 살게 하사 그들이 거주할 성읍을 준비하게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he brought the hungry to live, and they founded a city where they could settle.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밭에 파종하며 포도원을 재배하여 풍성한 소출을 거두게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sowed fields and planted vineyards that yielded a fruitful harvest;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또 복을 주사 그들이 크게 번성하게 하시고 그의 가축이 감소하지 아니하게 하실지라도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blessed them, and their numbers greatly increased, and he did not let their herds diminish.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다시 압박과 재난과 우환을 통하여 그들의 수를 줄이시며 낮추시는도다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their numbers decreased, and they were humbled by oppression, calamity and sorrow;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광야 사막 길에서 방황하며 거주할 성읍을 찾지 못하고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wandered in desert wastelands, finding no way to a city where they could settle.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여호와께서 고관들에게는 능욕을 쏟아 부으시고 길 없는 황야에서 유리하게 하시나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pours contempt on nobles made them wander in a trackless waste.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궁핍한 자는 그의 고통으로부터 건져 주시고 그의 가족을 양 떼 같이 지켜 주시나니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lifted the needy out of their affliction and increased their families like flocks.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정직한 자는 보고 기뻐하며 모든 사악한 자는 자기 입을 봉하리로다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upright see and rejoice, but all the wicked shut their mouths.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지혜 있는 자들은 이러한 일들을 지켜 보고 여호와의 인자하심을 깨달으리로다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is wise, let him heed these things and consider the great love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주리고 목이 말라 그들의 영혼이 그들 안에서 피곤하였도다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hungry and thirsty, and their lives ebbed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이에 그들이 근심 중에 여호와께 부르짖으매 그들의 고통에서 건지시고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cried out to the LORD in their trouble, and he delivered them from their distress.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바른 길로 인도하사 거주할 성읍에 이르게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led them by a straight way to a city where they could settle.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인자하심과 인생에게 행하신 기적으로 말미암아 그를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give thanks to the LORD for his unfailing love and his wonderful deeds for men,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사모하는 영혼에게 만족을 주시며 주린 영혼에게 좋은 것으로 채워주심이로다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satisfies the thirsty and fills the hungry with good things.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