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내 마음을 정하였사오니 내가 노래하며 나의 마음을 다하여 찬양하리로다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108 A song. A psalm of David. My heart is steadfast, O God; I will sing and make music with all my soul.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누가 나를 이끌어 견고한 성읍으로 인도해 들이며 누가 나를 에돔으로 인도할꼬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will bring me to the fortified city? Who will lead me to Edom?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하나님이여 주께서 우리를 버리지 아니하셨나이까 하나님이여 주께서 우리의 군대들과 함께 나아가지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it not you, O God, you who have rejected us and no longer go out with our armies?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우리를 도와 대적을 치게 하소서 사람의 구원은 헛됨이니이다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Give us aid against the enemy, for the help of man is worthless.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우리가 하나님을 의지하고 용감히 행하리니 그는 우리의 대적들을 밟으실 자이심이로다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God we will gain the victory, and he will trample down our enemies.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비파야, 수금아, 깰지어다 내가 새벽을 깨우리로다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Awake, harp and lyre! I will awaken the dawn.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내가 만민 중에서 주께 감사하고 뭇 나라 중에서 주를 찬양하오리니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you, O LORD, among the nations; I will sing of you among the peoples.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인자하심이 하늘보다 높으시며 주의 진실은 궁창에까지 이르나이다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great is your love, higher than the heavens; your faithfulness reaches to the skies.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하나님이여 주는 하늘 위에 높이 들리시며 주의 영광이 온 땅에서 높임 받으시기를 원하나이다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exalted, O God, above the heavens, and let your glory be over all the earth.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사랑하시는 자들을 건지시기 위하여 우리에게 응답하사 오른손으로 구원하소서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us and help us with your right hand, that those you love may be delivered.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하나님이 그의 성소에서 말씀하시되 내가 기뻐하리라 내가 세겜을 나누며 숙곳 골짜기를 측량하리라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has spoken from his sanctuary: "In triumph I will parcel out Shechem and measure off the Valley of Succoth.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길르앗이 내 것이요 므낫세도 내 것이며 에브라임은 내 머리의 투구요 유다는 나의 규이며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Gilead is mine, Manasseh is mine; Ephraim is my helmet, Judah my scepter.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모압은 내 목욕통이라 에돔에는 내 신발을 벗어 던질지며 블레셋 위에서 내가 외치리라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Moab is my washbasin, upon Edom I toss my sandal; over Philistia I shout in triumph."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