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찬양하는 하나님이여 잠잠하지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109 For the director of music. Of David. A psalm. O God, whom I praise, do not remain silent,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그의 자녀들은 유리하며 구걸하고 그들의 황폐한 집을 떠나 빌어먹게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his children be wandering beggars; may they be driven from their ruined homes.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고리대금하는 자가 그의 소유를 다 빼앗게 하시며 그가 수고한 것을 낯선 사람이 탈취하게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a creditor seize all he has; may strangers plunder the fruits of his labor.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그에게 인애를 베풀 자가 없게 하시며 그의 고아에게 은혜를 베풀 자도 없게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no one extend kindness to him or take pity on his fatherless children.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자손이 끊어지게 하시며 후대에 그들의 이름이 지워지게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his descendants be cut off, their names blotted out from the next generation.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여호와는 그의 조상들의 죄악을 기억하시며 그의 어머니의 죄를 지워 버리지 마시고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iniquity of his fathers be remembered before the LORD; may the sin of his mother never be blotted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죄악을 항상 여호와 앞에 있게 하사 그들의 기억을 땅에서 끊으소서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sins always remain before the LORD, that he may cut off the memory of them from the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인자를 베풀 일을 생각하지 아니하고 가난하고 궁핍한 자와 마음이 상한 자를 핍박하여 죽이려 하였기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never thought of doing a kindness, but hounded to death the poor and the needy and the brokenhearted.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저주하기를 좋아하더니 그것이 자기에게 임하고 축복하기를 기뻐하지 아니하더니 복이 그를 멀리 떠났으며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loved to pronounce a curse -- may it come on him; he found no pleasure in blessing -- may it be far from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저주하기를 옷 입듯 하더니 저주가 물 같이 그의 몸 속으로 들어가며 기름 같이 그의 뼈 속으로 들어갔나이다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wore cursing as his garment; it entered into his body like water, into his bones like oil.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저주가 그에게는 입는 옷 같고 항상 띠는 띠와 같게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it be like a cloak wrapped about him, like a belt tied forever around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악한 입과 거짓된 입을 열어 나를 치며 속이는 혀로 내게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wicked and deceitful men have opened their mouths against me; they have spoken against me with lying tongues.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이는 나의 대적들이 곧 내 영혼을 대적하여 악담하는 자들이 여호와께 받는 보응이니이다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this be the LORD's payment to my accusers, to those who speak evil of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주 여호와여 주의 이름으로 말미암아 나를 선대하소서 주의 인자하심이 선하시오니 나를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Sovereign LORD, deal well with me for your name's sake; out of the goodness of your love, deliver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나는 가난하고 궁핍하여 나의 중심이 상함이니이다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am poor and needy, and my heart is wounded within 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나는 석양 그림자 같이 지나가고 또 메뚜기 같이 불려 가오며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fade away like an evening shadow; I am shaken off like a locust.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금식하므로 내 무릎이 흔들리고 내 육체는 수척하오며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knees give way from fasting; my body is thin and gaunt.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나는 또 그들의 비방 거리라 그들이 나를 보면 머리를 흔드나이다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an object of scorn to my accusers; when they see me, they shake their heads.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 나의 하나님이여 나를 도우시며 주의 인자하심을 따라 나를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Help me, O LORD my God; save me in accordance with your love.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이것이 주의 손이 하신 일인 줄을 그들이 알게 하소서 주 여호와께서 이를 행하셨나이다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know that it is your hand, that you, O LORD, have done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내게 저주하여도 주는 내게 복을 주소서 그들은 일어날 때에 수치를 당할지라도 주의 종은 즐거워하리이다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may curse, but you will bless; when they attack they will be put to shame, but your servant will rejoice.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나의 대적들이 욕을 옷 입듯 하게 하시며 자기 수치를 겉옷 같이 입게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accusers will be clothed with disgrace and wrapped in shame as in a cloak.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미워하는 말로 나를 두르고 까닭 없이 나를 공격하였음이니이다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words of hatred they surround me; they attack me without cause.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입으로 여호와께 크게 감사하며 많은 사람 중에서 찬송하리니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my mouth I will greatly extol the LORD; in the great throng I will praise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그가 궁핍한 자의 오른쪽에 서사 그의 영혼을 심판하려 하는 자들에게서 구원하실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stands at the right hand of the needy one, to save his life from those who condemn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사랑하나 그들은 도리어 나를 대적하니 나는 기도할 뿐이라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return for my friendship they accuse me, but I am a man of prayer.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악으로 나의 선을 갚으며 미워함으로 나의 사랑을 갚았사오니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repay me evil for good, and hatred for my friendship.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악인이 그를 다스리게 하시며 사탄이 그의 오른쪽에 서게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Appoint an evil man to oppose him; let an accuser stand at his right hand.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심판을 받을 때에 죄인이 되어 나오게 하시며 그의 기도가 죄로 변하게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is tried, let him be found guilty, and may his prayers condemn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그의 연수를 짧게 하시며 그의 직분을 타인이 빼앗게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his days be few; may another take his place of leadership.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자녀는 고아가 되고 그의 아내는 과부가 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his children be fatherless and his wife a widow.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