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내 주에게 말씀하시기를 내가 네 원수들로 네 발판이 되게 하기까지 너는 내 오른쪽에 앉아 있으라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110 Of David. A psalm. The LORD says to my Lord: "Sit at my right hand until I make your enemies a footstool for your feet."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시온에서부터 주의 권능의 규를 내보내시리니 주는 원수들 중에서 다스리소서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extend your mighty scepter from Zion; you will rule in the midst of your enemies.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권능의 날에 주의 백성이 거룩한 옷을 입고 즐거이 헌신하니 새벽 이슬 같은 주의 청년들이 주께 나오는도다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troops will be willing on your day of battle. Arrayed in holy majesty, from the womb of the dawn you will receive the dew of your youth.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여호와는 맹세하고 변하지 아니하시리라 이르시기를 너는 멜기세덱의 서열을 따라 영원한 제사장이라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sworn and will not change his mind: "You are a priest forever, in the order of Melchizedek."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주의 오른쪽에 계신 주께서 그의 노하시는 날에 왕들을 쳐서 깨뜨리실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at your right hand; he will crush kings on the day of his wrath.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뭇 나라를 심판하여 시체로 가득하게 하시고 여러 나라의 머리를 쳐서 깨뜨리시며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judge the nations, heaping up the dead and crushing the rulers of the whole earth.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길 가의 시냇물을 마시므로 그의 머리를 드시리로다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drink from a brook beside the way; therefore he will lift up his head.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