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할렐루야, 내가 정직한 자들의 모임과 회중 가운데에서 전심으로 여호와께 감사하리로다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111 Praise the LORD. I will extol the LORD with all my heart in the council of the upright and in the assembly.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여호와를 경외함이 지혜의 근본이라 그의 계명을 지키는 자는 다 훌륭한 지각을 가진 자이니 여호와를 찬양함이 영원히 계속되리로다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fear of the LORD is the beginning of wisdom; all who follow his precepts have good understanding. To him belongs eternal praise.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행하시는 일들이 크시오니 이를 즐거워하는 자들이 다 기리는도다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Great are the works of the LORD; they are pondered by all who delight in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그의 행하시는 일이 존귀하고 엄위하며 그의 의가 영원히 서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Glorious and majestic are his deeds, and his righteousness endures forever.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그의 기적을 사람이 기억하게 하셨으니 여호와는 은혜로우시고 자비로우시도다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caused his wonders to be remembered; the LORD is gracious and compassionate.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자기를 경외하는 자들에게 양식을 주시며 그의 언약을 영원히 기억하시리로다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provides food for those who fear him; he remembers his covenant forever.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그들에게 뭇 나라의 기업을 주사 그가 행하시는 일의 능력을 그들에게 알리셨도다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shown his people the power of his works, giving them the lands of other nations.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그의 손이 하는 일은 진실과 정의이며 그의 법도는 다 확실하니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works of his hands are faithful and just; all his precepts are trustworthy.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영원무궁토록 정하신 바요 진실과 정의로 행하신 바로다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steadfast for ever and ever, done in faithfulness and uprightness.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그의 백성을 속량하시며 그의 언약을 영원히 세우셨으니 그의 이름이 거룩하고 지존하시도다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provided redemption for his people; he ordained his covenant forever -- holy and awesome is his name.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