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할렐루야, 여호와의 종들아 찬양하라 여호와의 이름을 찬양하라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113 Praise the LORD. Praise, O servants of the LORD, praise the name of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이제부터 영원까지 여호와의 이름을 찬송할지로다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name of the LORD be praised, both now and forevermore.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해 돋는 데에서부터 해 지는 데에까지 여호와의 이름이 찬양을 받으시리로다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rising of the sun to the place where it sets, the name of the LORD is to be praised.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여호와는 모든 나라보다 높으시며 그의 영광은 하늘보다 높으시도다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exalted over all the nations, his glory above the heavens.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 우리 하나님과 같은 이가 누구리요 높은 곳에 앉으셨으나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like the LORD our God, the One who sits enthroned on high,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스스로 낮추사 천지를 살피시고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stoops down to look on the heavens and the earth?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가난한 자를 먼지 더미에서 일으키시며 궁핍한 자를 거름 더미에서 들어 세워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raises the poor from the dust and lifts the needy from the ash heap;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지도자들 곧 그의 백성의 지도자들과 함께 세우시며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seats them with princes, with the princes of their people.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임신하지 못하던 여자를 집에 살게 하사 자녀들을 즐겁게 하는 어머니가 되게 하시는도다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settles the barren woman in her home as a happy mother of children. Praise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