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이스라엘이 애굽에서 나오며 야곱의 집안이 언어가 다른 민족에게서 나올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114 When Israel came out of Egypt, the house of Jacob from a people of foreign tongue,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유다는 여호와의 성소가 되고 이스라엘은 그의 영토가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Judah became God's sanctuary, Israel his dominion.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바다가 보고 도망하며 요단은 물러갔으니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sea looked and fled, the Jordan turned back;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산들은 숫양들 같이 뛰놀며 작은 산들은 어린 양들 같이 뛰었도다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mountains skipped like rams, the hills like lambs.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바다야 네가 도망함은 어찌함이며 요단아 네가 물러감은 어찌함인가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was it, O sea, that you fled, O Jordan, that you turned back,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 산들아 숫양들 같이 뛰놀며 작은 산들아 어린 양들 같이 뛰놂은 어찌함인가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mountains, that you skipped like rams, you hills, like lambs?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땅이여 너는 주 앞 곧 야곱의 하나님 앞에서 떨지어다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Tremble, O earth, at the presence of the Lord, at the presence of the God of Jacob,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반석을 쳐서 못물이 되게 하시며 차돌로 샘물이 되게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turned the rock into a pool, the hard rock into springs of water.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