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영광을 우리에게 돌리지 마옵소서 우리에게 돌리지 마옵소서 오직 주는 인자하시고 진실하시므로 주의 이름에만 영광을 돌리소서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115 Not to us, O LORD, not to us but to your name be the glory, because of your love and faithfulness.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아론의 집이여 여호와를 의지하라 그는 너희의 도움이시요 너희의 방패시로다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house of Aaron, trust in the LORD -- he is their help and shield.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여호와를 경외하는 자들아 너희는 여호와를 의지하여라 그는 너희의 도움이시요 너희의 방패시로다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who fear him, trust in the LORD -- he is their help and shield.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여호와께서 우리를 생각하사 복을 주시되 이스라엘 집에도 복을 주시고 아론의 집에도 복을 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remembers us and will bless us: He will bless the house of Israel, he will bless the house of Aaron,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높은 사람이나 낮은 사람을 막론하고 여호와를 경외하는 자들에게 복을 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bless those who fear the LORD -- small and great alike.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너희를 곧 너희와 너희의 자손을 더욱 번창하게 하시기를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LORD make you increase, both you and your children.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너희는 천지를 지으신 여호와께 복을 받는 자로다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 be blessed by the LORD, the Maker of heaven and earth.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하늘은 여호와의 하늘이라도 땅은 사람에게 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highest heavens belong to the LORD, but the earth he has given to man.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죽은 자들은 여호와를 찬양하지 못하나니 적막한 데로 내려가는 자들은 아무도 찬양하지 못하리로다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the dead who praise the LORD, those who go down to silence;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우리는 이제부터 영원까지 여호와를 송축하리로다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we who extol the LORD, both now and forevermore.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어찌하여 뭇 나라가 그들의 하나님이 이제 어디 있느냐 말하게 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the nations say, "Where is their God?"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오직 우리 하나님은 하늘에 계셔서 원하시는 모든 것을 행하셨나이다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God is in heaven; he does whatever pleases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그들의 우상들은 은과 금이요 사람이 손으로 만든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their idols are silver and gold, made by the hands of men.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입이 있어도 말하지 못하며 눈이 있어도 보지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mouths, but cannot speak, eyes, but they cannot see;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귀가 있어도 듣지 못하며 코가 있어도 냄새 맡지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ears, but cannot hear, noses, but they cannot smell;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손이 있어도 만지지 못하며 발이 있어도 걷지 못하며 목구멍이 있어도 작은 소리조차 내지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hands, but cannot feel, feet, but they cannot walk; nor can they utter a sound with their throats.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우상들을 만드는 자들과 그것을 의지하는 자들이 다 그와 같으리로다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make them will be like them, and so will all who trust in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이스라엘아 여호와를 의지하라 그는 너희의 도움이시요 너희의 방패시로다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house of Israel, trust in the LORD -- he is their help and shield.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