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여호와께서 내 음성과 내 간구를 들으시므로 내가 그를 사랑하는도다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116 I love the LORD, for he heard my voice; he heard my cry for mercy.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내가 크게 고통을 당하였다고 말할 때에도 나는 믿었도다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believed; therefore I said, "I am greatly afflicted."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놀라서 이르기를 모든 사람이 거짓말쟁이라 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in my dismay I said, "All men are liars."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내게 주신 모든 은혜를 내가 여호와께 무엇으로 보답할까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can I repay the LORD for all his goodness to me?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내가 구원의 잔을 들고 여호와의 이름을 부르며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lift up the cup of salvation and call on the name of the LORD.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여호와의 모든 백성 앞에서 나는 나의 서원을 여호와께 갚으리로다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fulfill my vows to the LORD in the presence of all his people.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그의 경건한 자들의 죽음은 여호와께서 보시기에 귀중한 것이로다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Precious in the sight of the LORD is the death of his saints.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여호와여 나는 진실로 주의 종이요 주의 여종의 아들 곧 주의 종이라 주께서 나의 결박을 푸셨나이다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truly I am your servant; I am your servant, the son of your maidservant; you have freed me from my chains.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주께 감사제를 드리고 여호와의 이름을 부르리이다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sacrifice a thank offering to you and call on the name of the LORD.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내가 여호와께 서원한 것을 그의 모든 백성이 보는 앞에서 내가 지키리로다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fulfill my vows to the LORD in the presence of all his people,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예루살렘아, 네 한가운데에서 곧 여호와의 성전 뜰에서 지키리로다 할렐루야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courts of the house of the LORD -- in your midst, O Jerusalem. Praise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그의 귀를 내게 기울이셨으므로 내가 평생에 기도하리로다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he turned his ear to me, I will call on him as long as I live.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사망의 줄이 나를 두르고 스올의 고통이 내게 이르므로 내가 환난과 슬픔을 만났을 때에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cords of death entangled me, the anguish of the grave came upon me; I was overcome by trouble and sorrow.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여호와의 이름으로 기도하기를 여호와여 주께 구하오니 내 영혼을 건지소서 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I called on the name of the LORD: "O LORD, save me!"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여호와는 은혜로우시며 의로우시며 우리 하나님은 긍휼이 많으시도다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is gracious and righteous; our God is full of compassion.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여호와께서는 순진한 자를 지키시나니 내가 어려울 때에 나를 구원하셨도다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protects the simplehearted; when I was in great need, he saved 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 영혼아 네 평안함으로 돌아갈지어다 여호와께서 너를 후대하심이로다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at rest once more, O my soul, for the LORD has been good to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주께서 내 영혼을 사망에서, 내 눈을 눈물에서, 내 발을 넘어짐에서 건지셨나이다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you, O LORD, have delivered my soul from death, my eyes from tears, my feet from stumbling,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생명이 있는 땅에서 여호와 앞에 행하리로다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I may walk before the LORD in the land of the living.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