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너희 모든 나라들아 여호와를 찬양하며 너희 모든 백성들아 그를 찬송할지어다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117 Praise the LORD, all you nations; extol him, all you peoples.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우리에게 향하신 여호와의 인자하심이 크시고 여호와의 진실하심이 영원함이로다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great is his love toward us, and the faithfulness of the LORD endures forever. Praise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