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 감사하라 그는 선하시며 그의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118 Give thanks to the LORD, for he is good; 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뭇 나라가 나를 에워쌌으니 내가 여호와의 이름으로 그들을 끊으리로다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nations surrounded me, but in the name of the LORD I cut them off.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그들이 나를 에워싸고 에워쌌으니 내가 여호와의 이름으로 그들을 끊으리로다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surrounded me on every side, but in the name of the LORD I cut them off.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벌들처럼 나를 에워쌌으나 가시덤불의 불 같이 타 없어졌나니 내가 여호와의 이름으로 그들을 끊으리로다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swarmed around me like bees, but they died out as quickly as burning thorns; in the name of the LORD I cut them off.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너는 나를 밀쳐 넘어뜨리려 하였으나 여호와께서는 나를 도우셨도다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pushed back and about to fall, but the LORD helped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여호와는 나의 능력과 찬송이시요 또 나의 구원이 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my strength and my song; he has become my salvation.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의인들의 장막에는 기쁜 소리, 구원의 소리가 있음이여 여호와의 오른손이 권능을 베푸시며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Shouts of joy and victory resound in the tents of the righteous: "The LORD's right hand has done mighty things!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여호와의 오른손이 높이 들렸으며 여호와의 오른손이 권능을 베푸시는도다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LORD's right hand is lifted high; the LORD's right hand has done mighty things!"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죽지 않고 살아서 여호와께서 하시는 일을 선포하리로다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not die but live, and will proclaim what the LORD has done.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나를 심히 경책하셨어도 죽음에는 넘기지 아니하셨도다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chastened me severely, but he has not given me over to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내게 의의 문들을 열지어다 내가 그리로 들어가서 여호와께 감사하리로다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Open for me the gates of righteousness; I will enter and give thanks to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이제 이스라엘은 말하기를 그의 인자하심이 영원하다 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Israel say: "His love endures forever."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이는 여호와의 문이라 의인들이 그리로 들어가리로다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gate of the LORD through which the righteous may enter.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주께서 내게 응답하시고 나의 구원이 되셨으니 내가 주께 감사하리이다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give you thanks, for you answered me; you have become my salvation.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건축자가 버린 돌이 집 모퉁이의 머릿돌이 되었나니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stone the builders rejected has become the capstone;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이는 여호와께서 행하신 것이요 우리 눈에 기이한 바로다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done this, and it is marvelous in our eyes.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 날은 여호와께서 정하신 것이라 이 날에 우리가 즐거워하고 기뻐하리로다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day the LORD has made; let us rejoice and be glad in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여호와여 구하옵나니 이제 구원하소서 여호와여 우리가 구하옵나니 이제 형통하게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save us; O LORD, grant us success.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여호와의 이름으로 오는 자가 복이 있음이여 우리가 여호와의 집에서 너희를 축복하였도다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he who comes in the name of the LORD. From the house of the LORD we bless you.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여호와는 하나님이시라 그가 우리에게 빛을 비추셨으니 밧줄로 절기 제물을 제단 뿔에 맬지어다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God, and he has made his light shine upon us. With boughs in hand, join in the festal procession up to the horns of the altar.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주는 나의 하나님이시라 내가 주께 감사하리이다 주는 나의 하나님이시라 내가 주를 높이리이다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my God, and I will give you thanks; you are my God, and I will exalt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여호와께 감사하라 그는 선하시며 그의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thanks to the LORD, for he is good; his love endures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이제 아론의 집은 말하기를 그의 인자하심이 영원하다 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house of Aaron say: "His love endures forever."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이제 여호와를 경외하는 자는 말하기를 그의 인자하심이 영원하다 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those who fear the LORD say: "His love endures forever."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고통 중에 여호와께 부르짖었더니 여호와께서 응답하시고 나를 넓은 곳에 세우셨도다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my anguish I cried to the LORD, and he answered by setting me free.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여호와는 내 편이시라 내가 두려워하지 아니하리니 사람이 내게 어찌할까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with me; I will not be afraid. What can man do to me?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내 편이 되사 나를 돕는 자들 중에 계시니 그러므로 나를 미워하는 자들에게 보응하시는 것을 내가 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with me; he is my helper. I will look in triumph on my enemies.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 피하는 것이 사람을 신뢰하는 것보다 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better to take refuge in the LORD than to trust in man.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 피하는 것이 고관들을 신뢰하는 것보다 낫도다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better to take refuge in the LORD than to trust in princes.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