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  <p:sldId id="419" r:id="rId170"/>
    <p:sldId id="420" r:id="rId171"/>
    <p:sldId id="421" r:id="rId172"/>
    <p:sldId id="422" r:id="rId173"/>
    <p:sldId id="423" r:id="rId174"/>
    <p:sldId id="424" r:id="rId175"/>
    <p:sldId id="425" r:id="rId176"/>
    <p:sldId id="426" r:id="rId177"/>
    <p:sldId id="427" r:id="rId178"/>
    <p:sldId id="428" r:id="rId179"/>
    <p:sldId id="429" r:id="rId180"/>
    <p:sldId id="430" r:id="rId181"/>
    <p:sldId id="431" r:id="rId18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Relationship Id="rId108" Type="http://schemas.openxmlformats.org/officeDocument/2006/relationships/slide" Target="slides/slide102.xml"/><Relationship Id="rId109" Type="http://schemas.openxmlformats.org/officeDocument/2006/relationships/slide" Target="slides/slide103.xml"/><Relationship Id="rId110" Type="http://schemas.openxmlformats.org/officeDocument/2006/relationships/slide" Target="slides/slide104.xml"/><Relationship Id="rId111" Type="http://schemas.openxmlformats.org/officeDocument/2006/relationships/slide" Target="slides/slide105.xml"/><Relationship Id="rId112" Type="http://schemas.openxmlformats.org/officeDocument/2006/relationships/slide" Target="slides/slide106.xml"/><Relationship Id="rId113" Type="http://schemas.openxmlformats.org/officeDocument/2006/relationships/slide" Target="slides/slide107.xml"/><Relationship Id="rId114" Type="http://schemas.openxmlformats.org/officeDocument/2006/relationships/slide" Target="slides/slide108.xml"/><Relationship Id="rId115" Type="http://schemas.openxmlformats.org/officeDocument/2006/relationships/slide" Target="slides/slide109.xml"/><Relationship Id="rId116" Type="http://schemas.openxmlformats.org/officeDocument/2006/relationships/slide" Target="slides/slide110.xml"/><Relationship Id="rId117" Type="http://schemas.openxmlformats.org/officeDocument/2006/relationships/slide" Target="slides/slide111.xml"/><Relationship Id="rId118" Type="http://schemas.openxmlformats.org/officeDocument/2006/relationships/slide" Target="slides/slide112.xml"/><Relationship Id="rId119" Type="http://schemas.openxmlformats.org/officeDocument/2006/relationships/slide" Target="slides/slide113.xml"/><Relationship Id="rId120" Type="http://schemas.openxmlformats.org/officeDocument/2006/relationships/slide" Target="slides/slide114.xml"/><Relationship Id="rId121" Type="http://schemas.openxmlformats.org/officeDocument/2006/relationships/slide" Target="slides/slide115.xml"/><Relationship Id="rId122" Type="http://schemas.openxmlformats.org/officeDocument/2006/relationships/slide" Target="slides/slide116.xml"/><Relationship Id="rId123" Type="http://schemas.openxmlformats.org/officeDocument/2006/relationships/slide" Target="slides/slide117.xml"/><Relationship Id="rId124" Type="http://schemas.openxmlformats.org/officeDocument/2006/relationships/slide" Target="slides/slide118.xml"/><Relationship Id="rId125" Type="http://schemas.openxmlformats.org/officeDocument/2006/relationships/slide" Target="slides/slide119.xml"/><Relationship Id="rId126" Type="http://schemas.openxmlformats.org/officeDocument/2006/relationships/slide" Target="slides/slide120.xml"/><Relationship Id="rId127" Type="http://schemas.openxmlformats.org/officeDocument/2006/relationships/slide" Target="slides/slide121.xml"/><Relationship Id="rId128" Type="http://schemas.openxmlformats.org/officeDocument/2006/relationships/slide" Target="slides/slide122.xml"/><Relationship Id="rId129" Type="http://schemas.openxmlformats.org/officeDocument/2006/relationships/slide" Target="slides/slide123.xml"/><Relationship Id="rId130" Type="http://schemas.openxmlformats.org/officeDocument/2006/relationships/slide" Target="slides/slide124.xml"/><Relationship Id="rId131" Type="http://schemas.openxmlformats.org/officeDocument/2006/relationships/slide" Target="slides/slide125.xml"/><Relationship Id="rId132" Type="http://schemas.openxmlformats.org/officeDocument/2006/relationships/slide" Target="slides/slide126.xml"/><Relationship Id="rId133" Type="http://schemas.openxmlformats.org/officeDocument/2006/relationships/slide" Target="slides/slide127.xml"/><Relationship Id="rId134" Type="http://schemas.openxmlformats.org/officeDocument/2006/relationships/slide" Target="slides/slide128.xml"/><Relationship Id="rId135" Type="http://schemas.openxmlformats.org/officeDocument/2006/relationships/slide" Target="slides/slide129.xml"/><Relationship Id="rId136" Type="http://schemas.openxmlformats.org/officeDocument/2006/relationships/slide" Target="slides/slide130.xml"/><Relationship Id="rId137" Type="http://schemas.openxmlformats.org/officeDocument/2006/relationships/slide" Target="slides/slide131.xml"/><Relationship Id="rId138" Type="http://schemas.openxmlformats.org/officeDocument/2006/relationships/slide" Target="slides/slide132.xml"/><Relationship Id="rId139" Type="http://schemas.openxmlformats.org/officeDocument/2006/relationships/slide" Target="slides/slide133.xml"/><Relationship Id="rId140" Type="http://schemas.openxmlformats.org/officeDocument/2006/relationships/slide" Target="slides/slide134.xml"/><Relationship Id="rId141" Type="http://schemas.openxmlformats.org/officeDocument/2006/relationships/slide" Target="slides/slide135.xml"/><Relationship Id="rId142" Type="http://schemas.openxmlformats.org/officeDocument/2006/relationships/slide" Target="slides/slide136.xml"/><Relationship Id="rId143" Type="http://schemas.openxmlformats.org/officeDocument/2006/relationships/slide" Target="slides/slide137.xml"/><Relationship Id="rId144" Type="http://schemas.openxmlformats.org/officeDocument/2006/relationships/slide" Target="slides/slide138.xml"/><Relationship Id="rId145" Type="http://schemas.openxmlformats.org/officeDocument/2006/relationships/slide" Target="slides/slide139.xml"/><Relationship Id="rId146" Type="http://schemas.openxmlformats.org/officeDocument/2006/relationships/slide" Target="slides/slide140.xml"/><Relationship Id="rId147" Type="http://schemas.openxmlformats.org/officeDocument/2006/relationships/slide" Target="slides/slide141.xml"/><Relationship Id="rId148" Type="http://schemas.openxmlformats.org/officeDocument/2006/relationships/slide" Target="slides/slide142.xml"/><Relationship Id="rId149" Type="http://schemas.openxmlformats.org/officeDocument/2006/relationships/slide" Target="slides/slide143.xml"/><Relationship Id="rId150" Type="http://schemas.openxmlformats.org/officeDocument/2006/relationships/slide" Target="slides/slide144.xml"/><Relationship Id="rId151" Type="http://schemas.openxmlformats.org/officeDocument/2006/relationships/slide" Target="slides/slide145.xml"/><Relationship Id="rId152" Type="http://schemas.openxmlformats.org/officeDocument/2006/relationships/slide" Target="slides/slide146.xml"/><Relationship Id="rId153" Type="http://schemas.openxmlformats.org/officeDocument/2006/relationships/slide" Target="slides/slide147.xml"/><Relationship Id="rId154" Type="http://schemas.openxmlformats.org/officeDocument/2006/relationships/slide" Target="slides/slide148.xml"/><Relationship Id="rId155" Type="http://schemas.openxmlformats.org/officeDocument/2006/relationships/slide" Target="slides/slide149.xml"/><Relationship Id="rId156" Type="http://schemas.openxmlformats.org/officeDocument/2006/relationships/slide" Target="slides/slide150.xml"/><Relationship Id="rId157" Type="http://schemas.openxmlformats.org/officeDocument/2006/relationships/slide" Target="slides/slide151.xml"/><Relationship Id="rId158" Type="http://schemas.openxmlformats.org/officeDocument/2006/relationships/slide" Target="slides/slide152.xml"/><Relationship Id="rId159" Type="http://schemas.openxmlformats.org/officeDocument/2006/relationships/slide" Target="slides/slide153.xml"/><Relationship Id="rId160" Type="http://schemas.openxmlformats.org/officeDocument/2006/relationships/slide" Target="slides/slide154.xml"/><Relationship Id="rId161" Type="http://schemas.openxmlformats.org/officeDocument/2006/relationships/slide" Target="slides/slide155.xml"/><Relationship Id="rId162" Type="http://schemas.openxmlformats.org/officeDocument/2006/relationships/slide" Target="slides/slide156.xml"/><Relationship Id="rId163" Type="http://schemas.openxmlformats.org/officeDocument/2006/relationships/slide" Target="slides/slide157.xml"/><Relationship Id="rId164" Type="http://schemas.openxmlformats.org/officeDocument/2006/relationships/slide" Target="slides/slide158.xml"/><Relationship Id="rId165" Type="http://schemas.openxmlformats.org/officeDocument/2006/relationships/slide" Target="slides/slide159.xml"/><Relationship Id="rId166" Type="http://schemas.openxmlformats.org/officeDocument/2006/relationships/slide" Target="slides/slide160.xml"/><Relationship Id="rId167" Type="http://schemas.openxmlformats.org/officeDocument/2006/relationships/slide" Target="slides/slide161.xml"/><Relationship Id="rId168" Type="http://schemas.openxmlformats.org/officeDocument/2006/relationships/slide" Target="slides/slide162.xml"/><Relationship Id="rId169" Type="http://schemas.openxmlformats.org/officeDocument/2006/relationships/slide" Target="slides/slide163.xml"/><Relationship Id="rId170" Type="http://schemas.openxmlformats.org/officeDocument/2006/relationships/slide" Target="slides/slide164.xml"/><Relationship Id="rId171" Type="http://schemas.openxmlformats.org/officeDocument/2006/relationships/slide" Target="slides/slide165.xml"/><Relationship Id="rId172" Type="http://schemas.openxmlformats.org/officeDocument/2006/relationships/slide" Target="slides/slide166.xml"/><Relationship Id="rId173" Type="http://schemas.openxmlformats.org/officeDocument/2006/relationships/slide" Target="slides/slide167.xml"/><Relationship Id="rId174" Type="http://schemas.openxmlformats.org/officeDocument/2006/relationships/slide" Target="slides/slide168.xml"/><Relationship Id="rId175" Type="http://schemas.openxmlformats.org/officeDocument/2006/relationships/slide" Target="slides/slide169.xml"/><Relationship Id="rId176" Type="http://schemas.openxmlformats.org/officeDocument/2006/relationships/slide" Target="slides/slide170.xml"/><Relationship Id="rId177" Type="http://schemas.openxmlformats.org/officeDocument/2006/relationships/slide" Target="slides/slide171.xml"/><Relationship Id="rId178" Type="http://schemas.openxmlformats.org/officeDocument/2006/relationships/slide" Target="slides/slide172.xml"/><Relationship Id="rId179" Type="http://schemas.openxmlformats.org/officeDocument/2006/relationships/slide" Target="slides/slide173.xml"/><Relationship Id="rId180" Type="http://schemas.openxmlformats.org/officeDocument/2006/relationships/slide" Target="slides/slide174.xml"/><Relationship Id="rId181" Type="http://schemas.openxmlformats.org/officeDocument/2006/relationships/slide" Target="slides/slide175.xml"/><Relationship Id="rId182" Type="http://schemas.openxmlformats.org/officeDocument/2006/relationships/slide" Target="slides/slide176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행위가 온전하여 여호와의 율법을 따라 행하는 자들은 복이 있음이여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119 Aleph Blessed are they whose ways are blameless, who walk according to the law of the LORD.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내가 전심으로 주를 찾았사오니 주의 계명에서 떠나지 말게 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seek you with all my heart; do not let me stray from your commands.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100</a:t>
            </a:r>
            <a:br/>
            <a:r>
              <a:t>주의 법도들을 지키므로 나의 명철함이 노인보다 나으니이다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have more understanding than the elders, for I obey your precepts.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101</a:t>
            </a:r>
            <a:br/>
            <a:r>
              <a:t>내가 주의 말씀을 지키려고 발을 금하여 모든 악한 길로 가지 아니하였사오며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have kept my feet from every evil path so that I might obey your word.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102</a:t>
            </a:r>
            <a:br/>
            <a:r>
              <a:t>주께서 나를 가르치셨으므로 내가 주의 규례들에서 떠나지 아니하였나이다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have not departed from your laws, for you yourself have taught me.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103</a:t>
            </a:r>
            <a:br/>
            <a:r>
              <a:t>주의 말씀의 맛이 내게 어찌 그리 단지요 내 입에 꿀보다 더 다니이다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How sweet are your words to my taste, sweeter than honey to my mouth!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104</a:t>
            </a:r>
            <a:br/>
            <a:r>
              <a:t>주의 법도들로 말미암아 내가 명철하게 되었으므로 모든 거짓 행위를 미워하나이다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gain understanding from your precepts; therefore I hate every wrong path. Nun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105</a:t>
            </a:r>
            <a:br/>
            <a:r>
              <a:t>주의 말씀은 내 발에 등이요 내 길에 빛이니이다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Your word is a lamp to my feet and a light for my path.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106</a:t>
            </a:r>
            <a:br/>
            <a:r>
              <a:t>주의 의로운 규례들을 지키기로 맹세하고 굳게 정하였나이다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have taken an oath and confirmed it, that I will follow your righteous laws.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107</a:t>
            </a:r>
            <a:br/>
            <a:r>
              <a:t>나의 고난이 매우 심하오니 여호와여 주의 말씀대로 나를 살아나게 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have suffered much; preserve my life, O LORD, according to your word.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108</a:t>
            </a:r>
            <a:br/>
            <a:r>
              <a:t>여호와여 구하오니 내 입이 드리는 자원제물을 받으시고 주의 공의를 내게 가르치소서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Accept, O LORD, the willing praise of my mouth, and teach me your laws.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109</a:t>
            </a:r>
            <a:br/>
            <a:r>
              <a:t>나의 생명이 항상 위기에 있사오나 나는 주의 법을 잊지 아니하나이다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Though I constantly take my life in my hands, I will not forget your law.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내가 주께 범죄하지 아니하려 하여 주의 말씀을 내 마음에 두었나이다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have hidden your word in my heart that I might not sin against you.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110</a:t>
            </a:r>
            <a:br/>
            <a:r>
              <a:t>악인들이 나를 해하려고 올무를 놓았사오나 나는 주의 법도들에서 떠나지 아니하였나이다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wicked have set a snare for me, but I have not strayed from your precepts.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111</a:t>
            </a:r>
            <a:br/>
            <a:r>
              <a:t>주의 증거들로 내가 영원히 나의 기업을 삼았사오니 이는 내 마음의 즐거움이 됨이니이다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Your statutes are my heritage forever; they are the joy of my heart.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112</a:t>
            </a:r>
            <a:br/>
            <a:r>
              <a:t>내가 주의 율례들을 영원히 행하려고 내 마음을 기울였나이다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heart is set on keeping your decrees to the very end. Samekh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113</a:t>
            </a:r>
            <a:br/>
            <a:r>
              <a:t>내가 두 마음 품는 자들을 미워하고 주의 법을 사랑하나이다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hate double-minded men, but I love your law.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114</a:t>
            </a:r>
            <a:br/>
            <a:r>
              <a:t>주는 나의 은신처요 방패시라 내가 주의 말씀을 바라나이다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are my refuge and my shield; I have put my hope in your word.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115</a:t>
            </a:r>
            <a:br/>
            <a:r>
              <a:t>너희 행악자들이여 나를 떠날지어다 나는 내 하나님의 계명들을 지키리로다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Away from me, you evildoers, that I may keep the commands of my God!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116</a:t>
            </a:r>
            <a:br/>
            <a:r>
              <a:t>주의 말씀대로 나를 붙들어 살게 하시고 내 소망이 부끄럽지 않게 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Sustain me according to your promise, and I will live; do not let my hopes be dashed.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117</a:t>
            </a:r>
            <a:br/>
            <a:r>
              <a:t>나를 붙드소서 그리하시면 내가 구원을 얻고 주의 율례들에 항상 주의하리이다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Uphold me, and I will be delivered; I will always have regard for your decrees.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118</a:t>
            </a:r>
            <a:br/>
            <a:r>
              <a:t>주의 율례들에서 떠나는 자는 주께서 다 멸시하셨으니 그들의 속임수는 허무함이니이다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reject all who stray from your decrees, for their deceitfulness is in vain.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119</a:t>
            </a:r>
            <a:br/>
            <a:r>
              <a:t>주께서 세상의 모든 악인들을 찌꺼기 같이 버리시니 그러므로 내가 주의 증거들을 사랑하나이다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All the wicked of the earth you discard like dross; therefore I love your statutes.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찬송을 받으실 주 여호와여 주의 율례들을 내게 가르치소서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Praise be to you, O LORD; teach me your decrees.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120</a:t>
            </a:r>
            <a:br/>
            <a:r>
              <a:t>내 육체가 주를 두려워함으로 떨며 내가 또 주의 심판을 두려워하나이다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flesh trembles in fear of you; I stand in awe of your laws. Ayin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121</a:t>
            </a:r>
            <a:br/>
            <a:r>
              <a:t>내가 정의와 공의를 행하였사오니 나를 박해하는 자들에게 나를 넘기지 마옵소서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have done what is righteous and just; do not leave me to my oppressors.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122</a:t>
            </a:r>
            <a:br/>
            <a:r>
              <a:t>주의 종을 보증하사 복을 얻게 하시고 교만한 자들이 나를 박해하지 못하게 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Ensure your servant's well-being; let not the arrogant oppress me.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123</a:t>
            </a:r>
            <a:br/>
            <a:r>
              <a:t>내 눈이 주의 구원과 주의 의로운 말씀을 사모하기에 피곤하니이다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eyes fail, looking for your salvation, looking for your righteous promise.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124</a:t>
            </a:r>
            <a:br/>
            <a:r>
              <a:t>주의 인자하심대로 주의 종에게 행하사 내게 주의 율례들을 가르치소서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Deal with your servant according to your love and teach me your decrees.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125</a:t>
            </a:r>
            <a:br/>
            <a:r>
              <a:t>나는 주의 종이오니 나를 깨닫게 하사 주의 증거들을 알게 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am your servant; give me discernment that I may understand your statutes.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126</a:t>
            </a:r>
            <a:br/>
            <a:r>
              <a:t>그들이 주의 법을 폐하였사오니 지금은 여호와께서 일하실 때니이다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It is time for you to act, O LORD; your law is being broken.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127</a:t>
            </a:r>
            <a:br/>
            <a:r>
              <a:t>그러므로 내가 주의 계명들을 금 곧 순금보다 더 사랑하나이다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Because I love your commands more than gold, more than pure gold,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128</a:t>
            </a:r>
            <a:br/>
            <a:r>
              <a:t>그러므로 내가 범사에 모든 주의 법도들을 바르게 여기고 모든 거짓 행위를 미워하나이다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because I consider all your precepts right, I hate every wrong path. Pe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129</a:t>
            </a:r>
            <a:br/>
            <a:r>
              <a:t>주의 증거들은 놀라우므로 내 영혼이 이를 지키나이다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Your statutes are wonderful; therefore I obey them.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주의 입의 모든 규례들을 나의 입술로 선포하였으며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With my lips I recount all the laws that come from your mouth.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130</a:t>
            </a:r>
            <a:br/>
            <a:r>
              <a:t>주의 말씀을 열면 빛이 비치어 우둔한 사람들을 깨닫게 하나이다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unfolding of your words gives light; it gives understanding to the simple.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131</a:t>
            </a:r>
            <a:br/>
            <a:r>
              <a:t>내가 주의 계명들을 사모하므로 내가 입을 열고 헐떡였나이다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open my mouth and pant, longing for your commands.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132</a:t>
            </a:r>
            <a:br/>
            <a:r>
              <a:t>주의 이름을 사랑하는 자들에게 베푸시던 대로 내게 돌이키사 내게 은혜를 베푸소서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Turn to me and have mercy on me, as you always do to those who love your name.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133</a:t>
            </a:r>
            <a:br/>
            <a:r>
              <a:t>나의 발걸음을 주의 말씀에 굳게 세우시고 어떤 죄악도 나를 주관하지 못하게 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Direct my footsteps according to your word; let no sin rule over me.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134</a:t>
            </a:r>
            <a:br/>
            <a:r>
              <a:t>사람의 박해에서 나를 구원하소서 그리하시면 내가 주의 법도들을 지키리이다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Redeem me from the oppression of men, that I may obey your precepts.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135</a:t>
            </a:r>
            <a:br/>
            <a:r>
              <a:t>주의 얼굴을 주의 종에게 비추시고 주의 율례로 나를 가르치소서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Make your face shine upon your servant and teach me your decrees.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136</a:t>
            </a:r>
            <a:br/>
            <a:r>
              <a:t>그들이 주의 법을 지키지 아니하므로 내 눈물이 시냇물 같이 흐르나이다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Streams of tears flow from my eyes, for your law is not obeyed. Tsadhe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137</a:t>
            </a:r>
            <a:br/>
            <a:r>
              <a:t>여호와여 주는 의로우시고 주의 판단은 옳으니이다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Righteous are you, O LORD, and your laws are right.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138</a:t>
            </a:r>
            <a:br/>
            <a:r>
              <a:t>주께서 명령하신 증거들은 의롭고 지극히 성실하니이다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statutes you have laid down are righteous; they are fully trustworthy.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139</a:t>
            </a:r>
            <a:br/>
            <a:r>
              <a:t>내 대적들이 주의 말씀을 잊어버렸으므로 내 열정이 나를 삼켰나이다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zeal wears me out, for my enemies ignore your words.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내가 모든 재물을 즐거워함 같이 주의 증거들의 도를 즐거워하였나이다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rejoice in following your statutes as one rejoices in great riches.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140</a:t>
            </a:r>
            <a:br/>
            <a:r>
              <a:t>주의 말씀이 심히 순수하므로 주의 종이 이를 사랑하나이다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Your promises have been thoroughly tested, and your servant loves them.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141</a:t>
            </a:r>
            <a:br/>
            <a:r>
              <a:t>내가 미천하여 멸시를 당하나 주의 법도를 잊지 아니하였나이다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Though I am lowly and despised, I do not forget your precepts.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142</a:t>
            </a:r>
            <a:br/>
            <a:r>
              <a:t>주의 의는 영원한 의요 주의 율법은 진리로소이다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Your righteousness is everlasting and your law is true.</a:t>
            </a: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143</a:t>
            </a:r>
            <a:br/>
            <a:r>
              <a:t>환난과 우환이 내게 미쳤으나 주의 계명은 나의 즐거움이니이다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Trouble and distress have come upon me, but your commands are my delight.</a:t>
            </a: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144</a:t>
            </a:r>
            <a:br/>
            <a:r>
              <a:t>주의 증거들은 영원히 의로우시니 나로 하여금 깨닫게 하사 살게 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Your statutes are forever right; give me understanding that I may live. Qoph</a:t>
            </a: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145</a:t>
            </a:r>
            <a:br/>
            <a:r>
              <a:t>여호와여 내가 전심으로 부르짖었사오니 내게 응답하소서 내가 주의 교훈들을 지키리이다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call with all my heart; answer me, O LORD, and I will obey your decrees.</a:t>
            </a: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146</a:t>
            </a:r>
            <a:br/>
            <a:r>
              <a:t>내가 주께 부르짖었사오니 나를 구원하소서 내가 주의 증거들을 지키리이다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call out to you; save me and I will keep your statutes.</a:t>
            </a: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147</a:t>
            </a:r>
            <a:br/>
            <a:r>
              <a:t>내가 날이 밝기 전에 부르짖으며 주의 말씀을 바랐사오며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rise before dawn and cry for help; I have put my hope in your word.</a:t>
            </a: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148</a:t>
            </a:r>
            <a:br/>
            <a:r>
              <a:t>주의 말씀을 조용히 읊조리려고 내가 새벽녘에 눈을 떴나이다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eyes stay open through the watches of the night, that I may meditate on your promises.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149</a:t>
            </a:r>
            <a:br/>
            <a:r>
              <a:t>주의 인자하심을 따라 내 소리를 들으소서 여호와여 주의 규례들을 따라 나를 살리소서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Hear my voice in accordance with your love; preserve my life, O LORD, according to your laws.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내가 주의 법도들을 작은 소리로 읊조리며 주의 길들에 주의하며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meditate on your precepts and consider your ways.</a:t>
            </a: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150</a:t>
            </a:r>
            <a:br/>
            <a:r>
              <a:t>악을 따르는 자들이 가까이 왔사오니 그들은 주의 법에서 머니이다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Those who devise wicked schemes are near, but they are far from your law.</a:t>
            </a: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151</a:t>
            </a:r>
            <a:br/>
            <a:r>
              <a:t>여호와여 주께서 가까이 계시오니 주의 모든 계명들은 진리니이다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Yet you are near, O LORD, and all your commands are true.</a:t>
            </a: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152</a:t>
            </a:r>
            <a:br/>
            <a:r>
              <a:t>내가 전부터 주의 증거들을 알고 있었으므로 주께서 영원히 세우신 것인 줄을 알았나이다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Long ago I learned from your statutes that you established them to last forever. Resh</a:t>
            </a: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153</a:t>
            </a:r>
            <a:br/>
            <a:r>
              <a:t>나의 고난을 보시고 나를 건지소서 내가 주의 율법을 잊지 아니함이니이다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Look upon my suffering and deliver me, for I have not forgotten your law.</a:t>
            </a: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154</a:t>
            </a:r>
            <a:br/>
            <a:r>
              <a:t>주께서 나를 변호하시고 나를 구하사 주의 말씀대로 나를 살리소서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Defend my cause and redeem me; preserve my life according to your promise.</a:t>
            </a: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155</a:t>
            </a:r>
            <a:br/>
            <a:r>
              <a:t>구원이 악인들에게서 멀어짐은 그들이 주의 율례들을 구하지 아니함이니이다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Salvation is far from the wicked, for they do not seek out your decrees.</a:t>
            </a: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156</a:t>
            </a:r>
            <a:br/>
            <a:r>
              <a:t>여호와여 주의 긍휼이 많으오니 주의 규례들에 따라 나를 살리소서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Your compassion is great, O LORD; preserve my life according to your laws.</a:t>
            </a: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157</a:t>
            </a:r>
            <a:br/>
            <a:r>
              <a:t>나를 핍박하는 자들과 나의 대적들이 많으나 나는 주의 증거들에서 떠나지 아니하였나이다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Many are the foes who persecute me, but I have not turned from your statutes.</a:t>
            </a: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158</a:t>
            </a:r>
            <a:br/>
            <a:r>
              <a:t>주의 말씀을 지키지 아니하는 거짓된 자들을 내가 보고 슬퍼하였나이다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look on the faithless with loathing, for they do not obey your word.</a:t>
            </a: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159</a:t>
            </a:r>
            <a:br/>
            <a:r>
              <a:t>내가 주의 법도들을 사랑함을 보옵소서 여호와여 주의 인자하심을 따라 나를 살리소서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See how I love your precepts; preserve my life, O LORD, according to your love.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주의 율례들을 즐거워하며 주의 말씀을 잊지 아니하리이다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delight in your decrees; I will not neglect your word. Gimel</a:t>
            </a: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160</a:t>
            </a:r>
            <a:br/>
            <a:r>
              <a:t>주의 말씀의 강령은 진리이오니 주의 의로운 모든 규례들은 영원하리이다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All your words are true; all your righteous laws are eternal. Sin and Shin</a:t>
            </a: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161</a:t>
            </a:r>
            <a:br/>
            <a:r>
              <a:t>고관들이 거짓으로 나를 핍박하오나 나의 마음은 주의 말씀만 경외하나이다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Rulers persecute me without cause, but my heart trembles at your word.</a:t>
            </a: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162</a:t>
            </a:r>
            <a:br/>
            <a:r>
              <a:t>사람이 많은 탈취물을 얻은 것처럼 나는 주의 말씀을 즐거워하나이다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rejoice in your promise like one who finds great spoil.</a:t>
            </a: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163</a:t>
            </a:r>
            <a:br/>
            <a:r>
              <a:t>나는 거짓을 미워하며 싫어하고 주의 율법을 사랑하나이다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hate and abhor falsehood but I love your law.</a:t>
            </a: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164</a:t>
            </a:r>
            <a:br/>
            <a:r>
              <a:t>주의 의로운 규례들로 말미암아 내가 하루 일곱 번씩 주를 찬양하나이다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Seven times a day I praise you for your righteous laws.</a:t>
            </a: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165</a:t>
            </a:r>
            <a:br/>
            <a:r>
              <a:t>주의 법을 사랑하는 자에게는 큰 평안이 있으니 그들에게 장애물이 없으리이다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Great peace have they who love your law, and nothing can make them stumble.</a:t>
            </a: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166</a:t>
            </a:r>
            <a:br/>
            <a:r>
              <a:t>여호와여 내가 주의 구원을 바라며 주의 계명들을 행하였나이다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wait for your salvation, O LORD, and I follow your commands.</a:t>
            </a: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167</a:t>
            </a:r>
            <a:br/>
            <a:r>
              <a:t>내 영혼이 주의 증거들을 지켰사오며 내가 이를 지극히 사랑하나이다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obey your statutes, for I love them greatly.</a:t>
            </a: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168</a:t>
            </a:r>
            <a:br/>
            <a:r>
              <a:t>내가 주의 법도들과 증거들을 지켰사오니 나의 모든 행위가 주 앞에 있음이니이다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obey your precepts and your statutes, for all my ways are known to you. Taw</a:t>
            </a: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169</a:t>
            </a:r>
            <a:br/>
            <a:r>
              <a:t>여호와여 나의 부르짖음이 주의 앞에 이르게 하시고 주의 말씀대로 나를 깨닫게 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May my cry come before you, O LORD; give me understanding according to your word.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주의 종을 후대하여 살게 하소서 그리하시면 주의 말씀을 지키리이다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good to your servant, and I will live; I will obey your word.</a:t>
            </a: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170</a:t>
            </a:r>
            <a:br/>
            <a:r>
              <a:t>나의 간구가 주의 앞에 이르게 하시고 주의 말씀대로 나를 건지소서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May my supplication come before you; deliver me according to your promise.</a:t>
            </a: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171</a:t>
            </a:r>
            <a:br/>
            <a:r>
              <a:t>주께서 율례를 내게 가르치시므로 내 입술이 주를 찬양하리이다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May my lips overflow with praise, for you teach me your decrees.</a:t>
            </a: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172</a:t>
            </a:r>
            <a:br/>
            <a:r>
              <a:t>주의 모든 계명들이 의로우므로 내 혀가 주의 말씀을 노래하리이다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May my tongue sing of your word, for all your commands are righteous.</a:t>
            </a: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173</a:t>
            </a:r>
            <a:br/>
            <a:r>
              <a:t>내가 주의 법도들을 택하였사오니 주의 손이 항상 나의 도움이 되게 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May your hand be ready to help me, for I have chosen your precepts.</a:t>
            </a: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174</a:t>
            </a:r>
            <a:br/>
            <a:r>
              <a:t>여호와여 내가 주의 구원을 사모하였사오며 주의 율법을 즐거워하나이다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long for your salvation, O LORD, and your law is my delight.</a:t>
            </a: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175</a:t>
            </a:r>
            <a:br/>
            <a:r>
              <a:t>내 영혼을 살게 하소서 그리하시면 주를 찬송하리이다 주의 규례들이 나를 돕게 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Let me live that I may praise you, and may your laws sustain me.</a:t>
            </a: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176</a:t>
            </a:r>
            <a:br/>
            <a:r>
              <a:t>잃은 양 같이 내가 방황하오니 주의 종을 찾으소서 내가 주의 계명들을 잊지 아니함이니이다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have strayed like a lost sheep. Seek your servant, for I have not forgotten your commands.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내 눈을 열어서 주의 율법에서 놀라운 것을 보게 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Open my eyes that I may see wonderful things in your law.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나는 땅에서 나그네가 되었사오니 주의 계명들을 내게 숨기지 마소서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am a stranger on earth; do not hide your commands from me.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여호와의 증거들을 지키고 전심으로 여호와를 구하는 자는 복이 있도다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Blessed are they who keep his statutes and seek him with all their heart.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주의 규례들을 항상 사모함으로 내 마음이 상하나이다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soul is consumed with longing for your laws at all times.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교만하여 저주를 받으며 주의 계명들에서 떠나는 자들을 주께서 꾸짖으셨나이다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rebuke the arrogant, who are cursed and who stray from your commands.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내가 주의 교훈들을 지켰사오니 비방과 멸시를 내게서 떠나게 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Remove from me scorn and contempt, for I keep your statutes.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고관들도 앉아서 나를 비방하였사오나 주의 종은 주의 율례들을 작은 소리로 읊조렸나이다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Though rulers sit together and slander me, your servant will meditate on your decrees.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주의 증거들은 나의 즐거움이요 나의 충고자니이다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Your statutes are my delight; they are my counselors. Daleth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내 영혼이 진토에 붙었사오니 주의 말씀대로 나를 살아나게 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am laid low in the dust; preserve my life according to your word.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내가 나의 행위를 아뢰매 주께서 내게 응답하셨사오니 주의 율례들을 내게 가르치소서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recounted my ways and you answered me; teach me your decrees.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나에게 주의 법도들의 길을 깨닫게 하여 주소서 그리하시면 내가 주의 기이한 일들을 작은 소리로 읊조리리이다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Let me understand the teaching of your precepts; then I will meditate on your wonders.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나의 영혼이 눌림으로 말미암아 녹사오니 주의 말씀대로 나를 세우소서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soul is weary with sorrow; strengthen me according to your word.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거짓 행위를 내게서 떠나게 하시고 주의 법을 내게 은혜로이 베푸소서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Keep me from deceitful ways; be gracious to me through your law.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참으로 그들은 불의를 행하지 아니하고 주의 도를 행하는도다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do nothing wrong; they walk in his ways.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내가 성실한 길을 택하고 주의 규례들을 내 앞에 두었나이다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have chosen the way of truth; I have set my heart on your laws.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내가 주의 증거들에 매달렸사오니 여호와여 내가 수치를 당하지 말게 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hold fast to your statutes, O LORD; do not let me be put to shame.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주께서 내 마음을 넓히시면 내가 주의 계명들의 길로 달려가리이다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run in the path of your commands, for you have set my heart free. He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33</a:t>
            </a:r>
            <a:br/>
            <a:r>
              <a:t>여호와여 주의 율례들의 도를 내게 가르치소서 내가 끝까지 지키리이다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Teach me, O LORD, to follow your decrees; then I will keep them to the end.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34</a:t>
            </a:r>
            <a:br/>
            <a:r>
              <a:t>나로 하여금 깨닫게 하여 주소서 내가 주의 법을 준행하며 전심으로 지키리이다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Give me understanding, and I will keep your law and obey it with all my heart.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35</a:t>
            </a:r>
            <a:br/>
            <a:r>
              <a:t>나로 하여금 주의 계명들의 길로 행하게 하소서 내가 이를 즐거워함이니이다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Direct me in the path of your commands, for there I find delight.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36</a:t>
            </a:r>
            <a:br/>
            <a:r>
              <a:t>내 마음을 주의 증거들에게 향하게 하시고 탐욕으로 향하지 말게 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Turn my heart toward your statutes and not toward selfish gain.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37</a:t>
            </a:r>
            <a:br/>
            <a:r>
              <a:t>내 눈을 돌이켜 허탄한 것을 보지 말게 하시고 주의 길에서 나를 살아나게 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Turn my eyes away from worthless things; preserve my life according to your word.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38</a:t>
            </a:r>
            <a:br/>
            <a:r>
              <a:t>주를 경외하게 하는 주의 말씀을 주의 종에게 세우소서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Fulfill your promise to your servant, so that you may be feared.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39</a:t>
            </a:r>
            <a:br/>
            <a:r>
              <a:t>내가 두려워하는 비방을 내게서 떠나게 하소서 주의 규례들은 선하심이니이다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Take away the disgrace I dread, for your laws are good.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주께서 명령하사 주의 법도를 잘 지키게 하셨나이다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have laid down precepts that are to be fully obeyed.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40</a:t>
            </a:r>
            <a:br/>
            <a:r>
              <a:t>내가 주의 법도들을 사모하였사오니 주의 의로 나를 살아나게 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How I long for your precepts! Preserve my life in your righteousness. Waw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41</a:t>
            </a:r>
            <a:br/>
            <a:r>
              <a:t>여호와여 주의 말씀대로 주의 인자하심과 주의 구원을 내게 임하게 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May your unfailing love come to me, O LORD, your salvation according to your promise;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42</a:t>
            </a:r>
            <a:br/>
            <a:r>
              <a:t>그리하시면 내가 나를 비방하는 자들에게 대답할 말이 있사오리니 내가 주의 말씀을 의지함이니이다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I will answer the one who taunts me, for I trust in your word.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43</a:t>
            </a:r>
            <a:br/>
            <a:r>
              <a:t>진리의 말씀이 내 입에서 조금도 떠나지 말게 하소서 내가 주의 규례를 바랐음이니이다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not snatch the word of truth from my mouth, for I have put my hope in your laws.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44</a:t>
            </a:r>
            <a:br/>
            <a:r>
              <a:t>내가 주의 율법을 항상 지키리이다 영원히 지키리이다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always obey your law, for ever and ever.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45</a:t>
            </a:r>
            <a:br/>
            <a:r>
              <a:t>내가 주의 법도들을 구하였사오니 자유롭게 걸어갈 것이오며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walk about in freedom, for I have sought out your precepts.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46</a:t>
            </a:r>
            <a:br/>
            <a:r>
              <a:t>또 왕들 앞에서 주의 교훈들을 말할 때에 수치를 당하지 아니하겠사오며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speak of your statutes before kings and will not be put to shame,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47</a:t>
            </a:r>
            <a:br/>
            <a:r>
              <a:t>내가 사랑하는 주의 계명들을 스스로 즐거워하며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I delight in your commands because I love them.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48</a:t>
            </a:r>
            <a:br/>
            <a:r>
              <a:t>또 내가 사랑하는 주의 계명들을 향하여 내 손을 들고 주의 율례들을 작은 소리로 읊조리리이다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lift up my hands to your commands, which I love, and I meditate on your decrees. Zayin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49</a:t>
            </a:r>
            <a:br/>
            <a:r>
              <a:t>주의 종에게 하신 말씀을 기억하소서 주께서 내게 소망을 가지게 하셨나이다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Remember your word to your servant, for you have given me hope.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내 길을 굳게 정하사 주의 율례를 지키게 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Oh, that my ways were steadfast in obeying your decrees!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50</a:t>
            </a:r>
            <a:br/>
            <a:r>
              <a:t>이 말씀은 나의 고난 중의 위로라 주의 말씀이 나를 살리셨기 때문이니이다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comfort in my suffering is this: Your promise preserves my life.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51</a:t>
            </a:r>
            <a:br/>
            <a:r>
              <a:t>교만한 자들이 나를 심히 조롱하였어도 나는 주의 법을 떠나지 아니하였나이다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arrogant mock me without restraint, but I do not turn from your law.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52</a:t>
            </a:r>
            <a:br/>
            <a:r>
              <a:t>여호와여 주의 옛 규례들을 내가 기억하고 스스로 위로하였나이다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remember your ancient laws, O LORD, and I find comfort in them.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53</a:t>
            </a:r>
            <a:br/>
            <a:r>
              <a:t>주의 율법을 버린 악인들로 말미암아 내가 맹렬한 분노에 사로잡혔나이다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Indignation grips me because of the wicked, who have forsaken your law.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54</a:t>
            </a:r>
            <a:br/>
            <a:r>
              <a:t>내가 나그네 된 집에서 주의 율례들이 나의 노래가 되었나이다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Your decrees are the theme of my song wherever I lodge.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55</a:t>
            </a:r>
            <a:br/>
            <a:r>
              <a:t>여호와여 내가 밤에 주의 이름을 기억하고 주의 법을 지켰나이다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the night I remember your name, O LORD, and I will keep your law.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56</a:t>
            </a:r>
            <a:br/>
            <a:r>
              <a:t>내 소유는 이것이니 곧 주의 법도들을 지킨 것이니이다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This has been my practice: I obey your precepts. Heth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57</a:t>
            </a:r>
            <a:br/>
            <a:r>
              <a:t>여호와는 나의 분깃이시니 나는 주의 말씀을 지키리라 하였나이다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are my portion, O LORD; I have promised to obey your words.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58</a:t>
            </a:r>
            <a:br/>
            <a:r>
              <a:t>내가 전심으로 주께 간구하였사오니 주의 말씀대로 내게 은혜를 베푸소서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have sought your face with all my heart; be gracious to me according to your promise.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59</a:t>
            </a:r>
            <a:br/>
            <a:r>
              <a:t>내가 내 행위를 생각하고 주의 증거들을 향하여 내 발길을 돌이켰사오며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have considered my ways and have turned my steps to your statutes.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내가 주의 모든 계명에 주의할 때에는 부끄럽지 아니하리이다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I would not be put to shame when I consider all your commands.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60</a:t>
            </a:r>
            <a:br/>
            <a:r>
              <a:t>주의 계명들을 지키기에 신속히 하고 지체하지 아니하였나이다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hasten and not delay to obey your commands.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61</a:t>
            </a:r>
            <a:br/>
            <a:r>
              <a:t>악인들의 줄이 내게 두루 얽혔을지라도 나는 주의 법을 잊지 아니하였나이다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Though the wicked bind me with ropes, I will not forget your law.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62</a:t>
            </a:r>
            <a:br/>
            <a:r>
              <a:t>내가 주의 의로운 규례들로 말미암아 밤중에 일어나 주께 감사하리이다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At midnight I rise to give you thanks for your righteous laws.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63</a:t>
            </a:r>
            <a:br/>
            <a:r>
              <a:t>나는 주를 경외하는 모든 자들과 주의 법도들을 지키는 자들의 친구라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am a friend to all who fear you, to all who follow your precepts.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64</a:t>
            </a:r>
            <a:br/>
            <a:r>
              <a:t>여호와여 주의 인자하심이 땅에 충만하였사오니 주의 율례들로 나를 가르치소서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earth is filled with your love, O LORD; teach me your decrees. Teth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65</a:t>
            </a:r>
            <a:br/>
            <a:r>
              <a:t>여호와여 주의 말씀대로 주의 종을 선대하셨나이다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good to your servant according to your word, O LORD.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66</a:t>
            </a:r>
            <a:br/>
            <a:r>
              <a:t>내가 주의 계명들을 믿었사오니 좋은 명철과 지식을 내게 가르치소서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Teach me knowledge and good judgment, for I believe in your commands.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67</a:t>
            </a:r>
            <a:br/>
            <a:r>
              <a:t>고난 당하기 전에는 내가 그릇 행하였더니 이제는 주의 말씀을 지키나이다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Before I was afflicted I went astray, but now I obey your word.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68</a:t>
            </a:r>
            <a:br/>
            <a:r>
              <a:t>주는 선하사 선을 행하시오니 주의 율례들로 나를 가르치소서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are good, and what you do is good; teach me your decrees.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69</a:t>
            </a:r>
            <a:br/>
            <a:r>
              <a:t>교만한 자들이 거짓을 지어 나를 치려 하였사오나 나는 전심으로 주의 법도들을 지키리이다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Though the arrogant have smeared me with lies, I keep your precepts with all my heart.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내가 주의 의로운 판단을 배울 때에는 정직한 마음으로 주께 감사하리이다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praise you with an upright heart as I learn your righteous laws.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70</a:t>
            </a:r>
            <a:br/>
            <a:r>
              <a:t>그들의 마음은 살져서 기름덩이 같으나 나는 주의 법을 즐거워하나이다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Their hearts are callous and unfeeling, but I delight in your law.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71</a:t>
            </a:r>
            <a:br/>
            <a:r>
              <a:t>고난 당한 것이 내게 유익이라 이로 말미암아 내가 주의 율례들을 배우게 되었나이다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It was good for me to be afflicted so that I might learn your decrees.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72</a:t>
            </a:r>
            <a:br/>
            <a:r>
              <a:t>주의 입의 법이 내게는 천천 금은보다 좋으니이다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law from your mouth is more precious to me than thousands of pieces of silver and gold. Yodh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73</a:t>
            </a:r>
            <a:br/>
            <a:r>
              <a:t>주의 손이 나를 만들고 세우셨사오니 내가 깨달아 주의 계명들을 배우게 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Your hands made me and formed me; give me understanding to learn your commands.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74</a:t>
            </a:r>
            <a:br/>
            <a:r>
              <a:t>주를 경외하는 자들이 나를 보고 기뻐하는 것은 내가 주의 말씀을 바라는 까닭이니이다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May those who fear you rejoice when they see me, for I have put my hope in your word.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75</a:t>
            </a:r>
            <a:br/>
            <a:r>
              <a:t>여호와여 내가 알거니와 주의 심판은 의로우시고 주께서 나를 괴롭게 하심은 성실하심 때문이니이다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know, O LORD, that your laws are righteous, and in faithfulness you have afflicted me.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76</a:t>
            </a:r>
            <a:br/>
            <a:r>
              <a:t>구하오니 주의 종에게 하신 말씀대로 주의 인자하심이 나의 위안이 되게 하시며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May your unfailing love be my comfort, according to your promise to your servant.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77</a:t>
            </a:r>
            <a:br/>
            <a:r>
              <a:t>주의 긍휼히 여기심이 내게 임하사 내가 살게 하소서 주의 법은 나의 즐거움이니이다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Let your compassion come to me that I may live, for your law is my delight.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78</a:t>
            </a:r>
            <a:br/>
            <a:r>
              <a:t>교만한 자들이 거짓으로 나를 엎드러뜨렸으니 그들이 수치를 당하게 하소서 나는 주의 법도들을 작은 소리로 읊조리리이다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May the arrogant be put to shame for wronging me without cause; but I will meditate on your precepts.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79</a:t>
            </a:r>
            <a:br/>
            <a:r>
              <a:t>주를 경외하는 자들이 내게 돌아오게 하소서 그리하시면 그들이 주의 증거들을 알리이다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May those who fear you turn to me, those who understand your statutes.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내가 주의 율례들을 지키오리니 나를 아주 버리지 마옵소서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obey your decrees; do not utterly forsake me. Beth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80</a:t>
            </a:r>
            <a:br/>
            <a:r>
              <a:t>내 마음으로 주의 율례들에 완전하게 하사 내가 수치를 당하지 아니하게 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May my heart be blameless toward your decrees, that I may not be put to shame. Kaph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81</a:t>
            </a:r>
            <a:br/>
            <a:r>
              <a:t>나의 영혼이 주의 구원을 사모하기에 피곤하오나 나는 주의 말씀을 바라나이다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soul faints with longing for your salvation, but I have put my hope in your word.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82</a:t>
            </a:r>
            <a:br/>
            <a:r>
              <a:t>나의 말이 주께서 언제나 나를 안위하실까 하면서 내 눈이 주의 말씀을 바라기에 피곤하니이다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eyes fail, looking for your promise; I say, "When will you comfort me?"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83</a:t>
            </a:r>
            <a:br/>
            <a:r>
              <a:t>내가 연기 속의 가죽 부대 같이 되었으나 주의 율례들을 잊지 아니하나이다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Though I am like a wineskin in the smoke, I do not forget your decrees.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84</a:t>
            </a:r>
            <a:br/>
            <a:r>
              <a:t>주의 종의 날이 얼마나 되나이까 나를 핍박하는 자들을 주께서 언제나 심판하시리이까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How long must your servant wait? When will you punish my persecutors?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85</a:t>
            </a:r>
            <a:br/>
            <a:r>
              <a:t>주의 법을 따르지 아니하는 교만한 자들이 나를 해하려고 웅덩이를 팠나이다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arrogant dig pitfalls for me, contrary to your law.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86</a:t>
            </a:r>
            <a:br/>
            <a:r>
              <a:t>주의 모든 계명들은 신실하니이다 그들이 이유 없이 나를 핍박하오니 나를 도우소서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All your commands are trustworthy; help me, for men persecute me without cause.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87</a:t>
            </a:r>
            <a:br/>
            <a:r>
              <a:t>그들이 나를 세상에서 거의 멸하였으나 나는 주의 법도들을 버리지 아니하였사오니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almost wiped me from the earth, but I have not forsaken your precepts.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88</a:t>
            </a:r>
            <a:br/>
            <a:r>
              <a:t>주의 인자하심을 따라 나를 살아나게 하소서 그리하시면 주의 입의 교훈들을 내가 지키리이다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Preserve my life according to your love, and I will obey the statutes of your mouth. Lamedh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89</a:t>
            </a:r>
            <a:br/>
            <a:r>
              <a:t>여호와여 주의 말씀은 영원히 하늘에 굳게 섰사오며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Your word, O LORD, is eternal; it stands firm in the heavens.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청년이 무엇으로 그의 행실을 깨끗하게 하리이까 주의 말씀만 지킬 따름이니이다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How can a young man keep his way pure? By living according to your word.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90</a:t>
            </a:r>
            <a:br/>
            <a:r>
              <a:t>주의 성실하심은 대대에 이르나이다 주께서 땅을 세우셨으므로 땅이 항상 있사오니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Your faithfulness continues through all generations; you established the earth, and it endures.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91</a:t>
            </a:r>
            <a:br/>
            <a:r>
              <a:t>천지가 주의 규례들대로 오늘까지 있음은 만물이 주의 종이 된 까닭이니이다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Your laws endure to this day, for all things serve you.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92</a:t>
            </a:r>
            <a:br/>
            <a:r>
              <a:t>주의 법이 나의 즐거움이 되지 아니하였더면 내가 내 고난 중에 멸망하였으리이다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your law had not been my delight, I would have perished in my affliction.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93</a:t>
            </a:r>
            <a:br/>
            <a:r>
              <a:t>내가 주의 법도들을 영원히 잊지 아니하오니 주께서 이것들 때문에 나를 살게 하심이니이다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never forget your precepts, for by them you have preserved my life.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94</a:t>
            </a:r>
            <a:br/>
            <a:r>
              <a:t>나는 주의 것이오니 나를 구원하소서 내가 주의 법도들만을 찾았나이다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Save me, for I am yours; I have sought out your precepts.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95</a:t>
            </a:r>
            <a:br/>
            <a:r>
              <a:t>악인들이 나를 멸하려고 엿보오나 나는 주의 증거들만을 생각하겠나이다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wicked are waiting to destroy me, but I will ponder your statutes.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96</a:t>
            </a:r>
            <a:br/>
            <a:r>
              <a:t>내가 보니 모든 완전한 것이 다 끝이 있어도 주의 계명들은 심히 넓으니이다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To all perfection I see a limit; but your commands are boundless. Mem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97</a:t>
            </a:r>
            <a:br/>
            <a:r>
              <a:t>내가 주의 법을 어찌 그리 사랑하는지요 내가 그것을 종일 작은 소리로 읊조리나이다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Oh, how I love your law! I meditate on it all day long.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98</a:t>
            </a:r>
            <a:br/>
            <a:r>
              <a:t>주의 계명들이 항상 나와 함께 하므로 그것들이 나를 원수보다 지혜롭게 하나이다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Your commands make me wiser than my enemies, for they are ever with me.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99</a:t>
            </a:r>
            <a:br/>
            <a:r>
              <a:t>내가 주의 증거들을 늘 읊조리므로 나의 명철함이 나의 모든 스승보다 나으며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have more insight than all my teachers, for I meditate on your statutes.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