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여호와여 도우소서 경건한 자가 끊어지며 충실한 자들이 인생 중에 없어지나이다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12 For the director of music. According to sheminith. A psalm of David. Help, LORD, for the godly are no more; the faithful have vanished from among men.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그들이 이웃에게 각기 거짓을 말함이여 아첨하는 입술과 두 마음으로 말하는도다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Everyone lies to his neighbor; their flattering lips speak with deception.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여호와께서 모든 아첨하는 입술과 자랑하는 혀를 끊으시리니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the LORD cut off all flattering lips and every boastful tongue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그들이 말하기를 우리의 혀가 이기리라 우리 입술은 우리 것이니 우리를 주관할 자 누구리요 함이로다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that says, "We will triumph with our tongues; we own our lips -- who is our master?"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여호와의 말씀에 가련한 자들의 눌림과 궁핍한 자들의 탄식으로 말미암아 내가 이제 일어나 그를 그가 원하는 안전한 지대에 두리라 하시도다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"Because of the oppression of the weak and the groaning of the needy, I will now arise," says the LORD. "I will protect them from those who malign them."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여호와의 말씀은 순결함이여 흙 도가니에 일곱 번 단련한 은 같도다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the words of the LORD are flawless, like silver refined in a furnace of clay, purified seven times.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여호와여 그들을 지키사 이 세대로부터 영원까지 보존하시리이다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LORD, you will keep us safe and protect us from such people forever.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비열함이 인생 중에 높임을 받는 때에 악인들이 곳곳에서 날뛰는도다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wicked freely strut about when what is vile is honored among men.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