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산을 향하여 눈을 들리라 나의 도움이 어디서 올까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121 A song of ascents. I lift up my eyes to the hills -- where does my help come from?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도움은 천지를 지으신 여호와에게서로다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help comes from the LORD, the Maker of heaven and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너를 실족하지 아니하게 하시며 너를 지키시는 이가 졸지 아니하시리로다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not let your foot slip -- he who watches over you will not slumber;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이스라엘을 지키시는 이는 졸지도 아니하시고 주무시지도 아니하시리로다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indeed, he who watches over Israel will neither slumber nor sleep.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여호와는 너를 지키시는 이시라 여호와께서 네 오른쪽에서 네 그늘이 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watches over you -- the LORD is your shade at your right hand;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낮의 해가 너를 상하게 하지 아니하며 밤의 달도 너를 해치지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sun will not harm you by day, nor the moon by night.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여호와께서 너를 지켜 모든 환난을 면하게 하시며 또 네 영혼을 지키시리로다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keep you from all harm -- he will watch over your life;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여호와께서 너의 출입을 지금부터 영원까지 지키시리로다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watch over your coming and going both now and forevermore.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