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사람이 내게 말하기를 여호와의 집에 올라가자 할 때에 내가 기뻐하였도다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122 A song of ascents. Of David. I rejoiced with those who said to me, "Let us go to the house of the LORD."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예루살렘아 우리 발이 네 성문 안에 섰도다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Our feet are standing in your gates, O Jerusalem.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예루살렘아 너는 잘 짜여진 성읍과 같이 건설되었도다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Jerusalem is built like a city that is closely compacted together.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지파들 곧 여호와의 지파들이 여호와의 이름에 감사하려고 이스라엘의 전례대로 그리로 올라가는도다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is where the tribes go up, the tribes of the LORD, to praise the name of the LORD according to the statute given to Israel.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거기에 심판의 보좌를 두셨으니 곧 다윗의 집의 보좌로다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the thrones for judgment stand, the thrones of the house of David.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예루살렘을 위하여 평안을 구하라 예루살렘을 사랑하는 자는 형통하리로다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Pray for the peace of Jerusalem: "May those who love you be secure.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네 성 안에는 평안이 있고 네 궁중에는 형통함이 있을지어다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there be peace within your walls and security within your citadels."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내 형제와 친구를 위하여 이제 말하리니 네 가운데에 평안이 있을지어다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sake of my brothers and friends, I will say, "Peace be within you."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 우리 하나님의 집을 위하여 내가 너를 위하여 복을 구하리로다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sake of the house of the LORD our God, I will seek your prosperity.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