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하늘에 계시는 주여 내가 눈을 들어 주께 향하나이다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123 A song of ascents. I lift up my eyes to you, to you whose throne is in heaven.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상전의 손을 바라보는 종들의 눈 같이, 여주인의 손을 바라보는 여종의 눈 같이 우리의 눈이 여호와 우리 하나님을 바라보며 우리에게 은혜 베풀어 주시기를 기다리나이다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eyes of slaves look to the hand of their master, as the eyes of a maid look to the hand of her mistress, so our eyes look to the LORD our God, till he shows us his mercy.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우리에게 은혜를 베푸시고 또 은혜를 베푸소서 심한 멸시가 우리에게 넘치나이다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mercy on us, O LORD, have mercy on us, for we have endured much contempt.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안일한 자의 조소와 교만한 자의 멸시가 우리 영혼에 넘치나이다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endured much ridicule from the proud, much contempt from the arrogant.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