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이스라엘은 이제 말하기를 여호와께서 우리 편에 계시지 아니하셨더라면 우리가 어떻게 하였으랴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124 A song of ascents. Of David. If the LORD had not been on our side -- let Israel say 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사람들이 우리를 치러 일어날 때에 여호와께서 우리 편에 계시지 아니하셨더라면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 LORD had not been on our side when men attacked us,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때에 그들의 노여움이 우리에게 맹렬하여 우리를 산채로 삼켰을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their anger flared against us, they would have swallowed us alive;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때에 물이 우리를 휩쓸며 시내가 우리 영혼을 삼켰을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flood would have engulfed us, the torrent would have swept over us,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때에 넘치는 물이 우리 영혼을 삼켰을 것이라 할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raging waters would have swept us away.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우리를 내주어 그들의 이에 씹히지 아니하게 하신 여호와를 찬송할지로다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LORD, who has not let us be torn by their teeth.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우리의 영혼이 사냥꾼의 올무에서 벗어난 새 같이 되었나니 올무가 끊어지므로 우리가 벗어났도다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have escaped like a bird out of the fowler's snare; the snare has been broken, and we have escaped.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우리의 도움은 천지를 지으신 여호와의 이름에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help is in the name of the LORD, the Maker of heaven and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