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여호와를 의지하는 자는 시온 산이 흔들리지 아니하고 영원히 있음 같도다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125 A song of ascents. Those who trust in the LORD are like Mount Zion, which cannot be shaken but endures forever.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산들이 예루살렘을 두름과 같이 여호와께서 그의 백성을 지금부터 영원까지 두르시리로다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As the mountains surround Jerusalem, so the LORD surrounds his people both now and forevermore.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악인의 규가 의인들의 땅에서는 그 권세를 누리지 못하리니 이는 의인들로 하여금 죄악에 손을 대지 아니하게 함이로다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scepter of the wicked will not remain over the land allotted to the righteous, for then the righteous might use their hands to do evil.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여호와여 선한 자들과 마음이 정직한 자들에게 선대하소서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good, O LORD, to those who are good, to those who are upright in heart.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자기의 굽은 길로 치우치는 자들은 여호와께서 죄를 범하는 자들과 함께 다니게 하시리로다 이스라엘에게는 평강이 있을지어다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those who turn to crooked ways the LORD will banish with the evildoers. Peace be upon Israel.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