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집을 세우지 아니하시면 세우는 자의 수고가 헛되며 여호와께서 성을 지키지 아니하시면 파수꾼의 깨어 있음이 헛되도다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127 A song of ascents. Of Solomon. Unless the LORD builds the house, its builders labor in vain. Unless the LORD watches over the city, the watchmen stand guard in vain.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너희가 일찍이 일어나고 늦게 누우며 수고의 떡을 먹음이 헛되도다 그러므로 여호와께서 그의 사랑하시는 자에게는 잠을 주시는도다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vain you rise early and stay up late, toiling for food to eat -- for he grants sleep to those he loves.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보라 자식들은 여호와의 기업이요 태의 열매는 그의 상급이로다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Sons are a heritage from the LORD, children a reward from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젊은 자의 자식은 장사의 수중의 화살 같으니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arrows in the hands of a warrior are sons born in one's youth.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이것이 그의 화살통에 가득한 자는 복되도다 그들이 성문에서 그들의 원수와 담판할 때에 수치를 당하지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is the man whose quiver is full of them. They will not be put to shame when they contend with their enemies in the gate.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