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여호와를 경외하며 그의 길을 걷는 자마다 복이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128 A song of ascents. Blessed are all who fear the LORD, who walk in his ways.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네가 네 손이 수고한 대로 먹을 것이라 네가 복되고 형통하리로다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eat the fruit of your labor; blessings and prosperity will be yours.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네 집 안방에 있는 네 아내는 결실한 포도나무 같으며 네 식탁에 둘러 앉은 자식들은 어린 감람나무 같으리로다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wife will be like a fruitful vine within your house; your sons will be like olive shoots around your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여호와를 경외하는 자는 이같이 복을 얻으리로다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Thus is the man blessed who fears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시온에서 네게 복을 주실지어다 너는 평생에 예루살렘의 번영을 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LORD bless you from Zion all the days of your life; may you see the prosperity of Jerusalem,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네 자식의 자식을 볼지어다 이스라엘에게 평강이 있을지로다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may you live to see your children's children. Peace be upon Israel.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