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이스라엘은 이제 말하기를 그들이 내가 어릴 때부터 여러 번 나를 괴롭혔도다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129 A song of ascents. They have greatly oppressed me from my youth -- let Israel say --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그들이 내가 어릴 때부터 여러 번 나를 괴롭혔으나 나를 이기지 못하였도다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have greatly oppressed me from my youth, but they have not gained the victory over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밭 가는 자들이 내 등을 갈아 그 고랑을 길게 지었도다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Plowmen have plowed my back and made their furrows long.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여호와께서는 의로우사 악인들의 줄을 끊으셨도다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the LORD is righteous; he has cut me free from the cords of the wicked.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무릇 시온을 미워하는 자들은 수치를 당하여 물러갈지어다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all who hate Zion be turned back in shame.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그들은 지붕의 풀과 같을지어다 그것은 자라기 전에 마르는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they be like grass on the roof, which withers before it can grow;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이런 것은 베는 자의 손과 묶는 자의 품에 차지 아니하나니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with it the reaper cannot fill his hands, nor the one who gathers fill his arms.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129장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지나가는 자들도 여호와의 복이 너희에게 있을지어다 하거나 우리가 여호와의 이름으로 너희에게 축복한다 하지 아니하느니라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those who pass by not say, "The blessing of the LORD be upon you; we bless you in the name of the LORD."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